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1" r:id="rId7"/>
    <p:sldId id="258" r:id="rId8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2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660"/>
  </p:normalViewPr>
  <p:slideViewPr>
    <p:cSldViewPr>
      <p:cViewPr varScale="1">
        <p:scale>
          <a:sx n="13" d="100"/>
          <a:sy n="13" d="100"/>
        </p:scale>
        <p:origin x="2602" y="125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nat, Quasirat" userId="449b9af3-6943-47d1-a37a-15c8fee0f137" providerId="ADAL" clId="{AA09E2EF-4651-43D8-BE85-77A2EF69EB5C}"/>
    <pc:docChg chg="custSel modSld">
      <pc:chgData name="Hasnat, Quasirat" userId="449b9af3-6943-47d1-a37a-15c8fee0f137" providerId="ADAL" clId="{AA09E2EF-4651-43D8-BE85-77A2EF69EB5C}" dt="2023-11-29T10:15:39.967" v="2" actId="478"/>
      <pc:docMkLst>
        <pc:docMk/>
      </pc:docMkLst>
      <pc:sldChg chg="addSp delSp modSp mod">
        <pc:chgData name="Hasnat, Quasirat" userId="449b9af3-6943-47d1-a37a-15c8fee0f137" providerId="ADAL" clId="{AA09E2EF-4651-43D8-BE85-77A2EF69EB5C}" dt="2023-11-29T10:13:51.633" v="0" actId="478"/>
        <pc:sldMkLst>
          <pc:docMk/>
          <pc:sldMk cId="226151120" sldId="260"/>
        </pc:sldMkLst>
        <pc:spChg chg="add mod">
          <ac:chgData name="Hasnat, Quasirat" userId="449b9af3-6943-47d1-a37a-15c8fee0f137" providerId="ADAL" clId="{AA09E2EF-4651-43D8-BE85-77A2EF69EB5C}" dt="2023-11-29T10:13:51.633" v="0" actId="478"/>
          <ac:spMkLst>
            <pc:docMk/>
            <pc:sldMk cId="226151120" sldId="260"/>
            <ac:spMk id="3" creationId="{575636A6-ABEE-7164-DFCA-6BC67450626C}"/>
          </ac:spMkLst>
        </pc:spChg>
        <pc:picChg chg="del">
          <ac:chgData name="Hasnat, Quasirat" userId="449b9af3-6943-47d1-a37a-15c8fee0f137" providerId="ADAL" clId="{AA09E2EF-4651-43D8-BE85-77A2EF69EB5C}" dt="2023-11-29T10:13:51.633" v="0" actId="478"/>
          <ac:picMkLst>
            <pc:docMk/>
            <pc:sldMk cId="226151120" sldId="260"/>
            <ac:picMk id="71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AA09E2EF-4651-43D8-BE85-77A2EF69EB5C}" dt="2023-11-29T10:15:39.967" v="2" actId="478"/>
        <pc:sldMkLst>
          <pc:docMk/>
          <pc:sldMk cId="3794002093" sldId="261"/>
        </pc:sldMkLst>
        <pc:spChg chg="add mod">
          <ac:chgData name="Hasnat, Quasirat" userId="449b9af3-6943-47d1-a37a-15c8fee0f137" providerId="ADAL" clId="{AA09E2EF-4651-43D8-BE85-77A2EF69EB5C}" dt="2023-11-29T10:15:39.967" v="2" actId="478"/>
          <ac:spMkLst>
            <pc:docMk/>
            <pc:sldMk cId="3794002093" sldId="261"/>
            <ac:spMk id="3" creationId="{0A875EF1-7ABC-B2C5-977E-79B981AA3EF3}"/>
          </ac:spMkLst>
        </pc:spChg>
        <pc:picChg chg="del">
          <ac:chgData name="Hasnat, Quasirat" userId="449b9af3-6943-47d1-a37a-15c8fee0f137" providerId="ADAL" clId="{AA09E2EF-4651-43D8-BE85-77A2EF69EB5C}" dt="2023-11-29T10:15:39.967" v="2" actId="478"/>
          <ac:picMkLst>
            <pc:docMk/>
            <pc:sldMk cId="3794002093" sldId="261"/>
            <ac:picMk id="72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AA09E2EF-4651-43D8-BE85-77A2EF69EB5C}" dt="2023-11-29T10:13:54.569" v="1" actId="478"/>
        <pc:sldMkLst>
          <pc:docMk/>
          <pc:sldMk cId="1486162000" sldId="262"/>
        </pc:sldMkLst>
        <pc:spChg chg="add mod">
          <ac:chgData name="Hasnat, Quasirat" userId="449b9af3-6943-47d1-a37a-15c8fee0f137" providerId="ADAL" clId="{AA09E2EF-4651-43D8-BE85-77A2EF69EB5C}" dt="2023-11-29T10:13:54.569" v="1" actId="478"/>
          <ac:spMkLst>
            <pc:docMk/>
            <pc:sldMk cId="1486162000" sldId="262"/>
            <ac:spMk id="35" creationId="{B4C6D5A7-620E-C175-94B7-E3D6BDF5D265}"/>
          </ac:spMkLst>
        </pc:spChg>
        <pc:picChg chg="del">
          <ac:chgData name="Hasnat, Quasirat" userId="449b9af3-6943-47d1-a37a-15c8fee0f137" providerId="ADAL" clId="{AA09E2EF-4651-43D8-BE85-77A2EF69EB5C}" dt="2023-11-29T10:13:54.569" v="1" actId="478"/>
          <ac:picMkLst>
            <pc:docMk/>
            <pc:sldMk cId="1486162000" sldId="262"/>
            <ac:picMk id="7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/>
              <a:t>1 line Title - Insert title, </a:t>
            </a:r>
            <a:br>
              <a:rPr lang="en-US" dirty="0"/>
            </a:br>
            <a:r>
              <a:rPr lang="en-US" dirty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30 point Arial font</a:t>
            </a:r>
          </a:p>
          <a:p>
            <a:pPr lvl="0"/>
            <a:r>
              <a:rPr lang="en-US" dirty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Add NIHR logo or sub-logo here</a:t>
            </a:r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/>
              <a:t>3 line Title – </a:t>
            </a:r>
            <a:br>
              <a:rPr lang="en-US" dirty="0"/>
            </a:br>
            <a:r>
              <a:rPr lang="en-US" dirty="0"/>
              <a:t>Insert title at </a:t>
            </a:r>
            <a:br>
              <a:rPr lang="en-US" dirty="0"/>
            </a:br>
            <a:r>
              <a:rPr lang="en-US" dirty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" y="504"/>
            <a:ext cx="30316342" cy="4280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5111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636A6-ABEE-7164-DFCA-6BC67450626C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6362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4C6D5A7-620E-C175-94B7-E3D6BDF5D265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16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99" y="6226175"/>
            <a:ext cx="9147914" cy="106504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6600" y="6270962"/>
            <a:ext cx="9186623" cy="21241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493901"/>
            <a:ext cx="9145586" cy="107061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19804478" y="6328112"/>
            <a:ext cx="9229164" cy="7057505"/>
          </a:xfrm>
        </p:spPr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0621963" y="62452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19777075" y="62452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875EF1-7ABC-B2C5-977E-79B981AA3EF3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9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14FD35C182E4AAB681729285ED1CD" ma:contentTypeVersion="17" ma:contentTypeDescription="Create a new document." ma:contentTypeScope="" ma:versionID="fae7a4226c4433444b2e8fb713c89999">
  <xsd:schema xmlns:xsd="http://www.w3.org/2001/XMLSchema" xmlns:xs="http://www.w3.org/2001/XMLSchema" xmlns:p="http://schemas.microsoft.com/office/2006/metadata/properties" xmlns:ns2="2924705e-65f3-4229-a556-fa72e3874683" xmlns:ns3="6416615b-11d7-45b9-907f-f38e247d2a21" targetNamespace="http://schemas.microsoft.com/office/2006/metadata/properties" ma:root="true" ma:fieldsID="db12efcb68e05671ec685103af8a0e9d" ns2:_="" ns3:_="">
    <xsd:import namespace="2924705e-65f3-4229-a556-fa72e3874683"/>
    <xsd:import namespace="6416615b-11d7-45b9-907f-f38e247d2a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4705e-65f3-4229-a556-fa72e38746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6615b-11d7-45b9-907f-f38e247d2a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069d26-8164-4891-af51-3ee11909ea65}" ma:internalName="TaxCatchAll" ma:showField="CatchAllData" ma:web="6416615b-11d7-45b9-907f-f38e247d2a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6615b-11d7-45b9-907f-f38e247d2a21" xsi:nil="true"/>
    <lcf76f155ced4ddcb4097134ff3c332f xmlns="2924705e-65f3-4229-a556-fa72e387468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92F157-2E78-48C6-9D12-293807CAEC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ADF91A-82D8-4D63-A5FD-D6713CDA70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24705e-65f3-4229-a556-fa72e3874683"/>
    <ds:schemaRef ds:uri="6416615b-11d7-45b9-907f-f38e247d2a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03BD7E-813E-499F-B9FE-13C37A86D479}">
  <ds:schemaRefs>
    <ds:schemaRef ds:uri="http://schemas.microsoft.com/office/2006/metadata/properties"/>
    <ds:schemaRef ds:uri="http://schemas.microsoft.com/office/infopath/2007/PartnerControls"/>
    <ds:schemaRef ds:uri="6416615b-11d7-45b9-907f-f38e247d2a21"/>
    <ds:schemaRef ds:uri="2924705e-65f3-4229-a556-fa72e38746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256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Hasnat, Quasirat</cp:lastModifiedBy>
  <cp:revision>69</cp:revision>
  <dcterms:created xsi:type="dcterms:W3CDTF">2019-02-11T16:36:52Z</dcterms:created>
  <dcterms:modified xsi:type="dcterms:W3CDTF">2023-11-29T10:15:47Z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0x010100A5F14FD35C182E4AAB681729285ED1CD</vt:lpwstr>
  </property>
  <property fmtid="{D5CDD505-2E9C-101B-9397-08002B2CF9AE}" pid="3" name="MediaServiceImageTags">
    <vt:lpwstr/>
  </property>
</Properties>
</file>