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0" r:id="rId5"/>
    <p:sldId id="262" r:id="rId6"/>
    <p:sldId id="261" r:id="rId7"/>
    <p:sldId id="258" r:id="rId8"/>
  </p:sldIdLst>
  <p:sldSz cx="42808525" cy="30279975"/>
  <p:notesSz cx="6858000" cy="9144000"/>
  <p:defaultTextStyle>
    <a:defPPr>
      <a:defRPr lang="en-US"/>
    </a:defPPr>
    <a:lvl1pPr marL="0" algn="l" defTabSz="2149937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1pPr>
    <a:lvl2pPr marL="1074969" algn="l" defTabSz="2149937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2pPr>
    <a:lvl3pPr marL="2149937" algn="l" defTabSz="2149937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3pPr>
    <a:lvl4pPr marL="3224906" algn="l" defTabSz="2149937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4pPr>
    <a:lvl5pPr marL="4299875" algn="l" defTabSz="2149937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5pPr>
    <a:lvl6pPr marL="5374843" algn="l" defTabSz="2149937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6pPr>
    <a:lvl7pPr marL="6449812" algn="l" defTabSz="2149937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7pPr>
    <a:lvl8pPr marL="7524780" algn="l" defTabSz="2149937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8pPr>
    <a:lvl9pPr marL="8599749" algn="l" defTabSz="2149937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F787540B-4047-4CB7-AA04-AFECCB6A682C}">
          <p14:sldIdLst>
            <p14:sldId id="260"/>
            <p14:sldId id="262"/>
          </p14:sldIdLst>
        </p14:section>
        <p14:section name="Untitled Section" id="{6969AD3C-FBE2-42D4-A9AB-0165C143C3CD}">
          <p14:sldIdLst>
            <p14:sldId id="261"/>
            <p14:sldId id="25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9539">
          <p15:clr>
            <a:srgbClr val="A4A3A4"/>
          </p15:clr>
        </p15:guide>
        <p15:guide id="2" pos="1348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3E72"/>
    <a:srgbClr val="EA5D4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667933D-49CA-47D1-BB7F-F654708A14D7}" v="4" dt="2023-11-29T10:12:41.44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01" autoAdjust="0"/>
    <p:restoredTop sz="94660"/>
  </p:normalViewPr>
  <p:slideViewPr>
    <p:cSldViewPr>
      <p:cViewPr varScale="1">
        <p:scale>
          <a:sx n="18" d="100"/>
          <a:sy n="18" d="100"/>
        </p:scale>
        <p:origin x="1435" y="163"/>
      </p:cViewPr>
      <p:guideLst>
        <p:guide orient="horz" pos="9539"/>
        <p:guide pos="1348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snat, Quasirat" userId="449b9af3-6943-47d1-a37a-15c8fee0f137" providerId="ADAL" clId="{A667933D-49CA-47D1-BB7F-F654708A14D7}"/>
    <pc:docChg chg="custSel modSld">
      <pc:chgData name="Hasnat, Quasirat" userId="449b9af3-6943-47d1-a37a-15c8fee0f137" providerId="ADAL" clId="{A667933D-49CA-47D1-BB7F-F654708A14D7}" dt="2023-11-29T10:12:41.448" v="6"/>
      <pc:docMkLst>
        <pc:docMk/>
      </pc:docMkLst>
      <pc:sldChg chg="addSp delSp modSp">
        <pc:chgData name="Hasnat, Quasirat" userId="449b9af3-6943-47d1-a37a-15c8fee0f137" providerId="ADAL" clId="{A667933D-49CA-47D1-BB7F-F654708A14D7}" dt="2023-11-29T10:12:41.448" v="6"/>
        <pc:sldMkLst>
          <pc:docMk/>
          <pc:sldMk cId="3557466106" sldId="258"/>
        </pc:sldMkLst>
        <pc:spChg chg="del">
          <ac:chgData name="Hasnat, Quasirat" userId="449b9af3-6943-47d1-a37a-15c8fee0f137" providerId="ADAL" clId="{A667933D-49CA-47D1-BB7F-F654708A14D7}" dt="2023-11-29T10:12:41.448" v="6"/>
          <ac:spMkLst>
            <pc:docMk/>
            <pc:sldMk cId="3557466106" sldId="258"/>
            <ac:spMk id="31" creationId="{00000000-0000-0000-0000-000000000000}"/>
          </ac:spMkLst>
        </pc:spChg>
        <pc:picChg chg="add mod">
          <ac:chgData name="Hasnat, Quasirat" userId="449b9af3-6943-47d1-a37a-15c8fee0f137" providerId="ADAL" clId="{A667933D-49CA-47D1-BB7F-F654708A14D7}" dt="2023-11-29T10:12:41.448" v="6"/>
          <ac:picMkLst>
            <pc:docMk/>
            <pc:sldMk cId="3557466106" sldId="258"/>
            <ac:picMk id="35" creationId="{8CD0C335-452F-D7BF-96B1-C97CC92D9C02}"/>
          </ac:picMkLst>
        </pc:picChg>
      </pc:sldChg>
      <pc:sldChg chg="addSp delSp modSp mod">
        <pc:chgData name="Hasnat, Quasirat" userId="449b9af3-6943-47d1-a37a-15c8fee0f137" providerId="ADAL" clId="{A667933D-49CA-47D1-BB7F-F654708A14D7}" dt="2023-11-29T10:12:27.106" v="1"/>
        <pc:sldMkLst>
          <pc:docMk/>
          <pc:sldMk cId="226151120" sldId="260"/>
        </pc:sldMkLst>
        <pc:spChg chg="add del mod">
          <ac:chgData name="Hasnat, Quasirat" userId="449b9af3-6943-47d1-a37a-15c8fee0f137" providerId="ADAL" clId="{A667933D-49CA-47D1-BB7F-F654708A14D7}" dt="2023-11-29T10:12:27.106" v="1"/>
          <ac:spMkLst>
            <pc:docMk/>
            <pc:sldMk cId="226151120" sldId="260"/>
            <ac:spMk id="3" creationId="{A43A330F-CE58-8D44-37A6-D2244E15D295}"/>
          </ac:spMkLst>
        </pc:spChg>
        <pc:picChg chg="add mod">
          <ac:chgData name="Hasnat, Quasirat" userId="449b9af3-6943-47d1-a37a-15c8fee0f137" providerId="ADAL" clId="{A667933D-49CA-47D1-BB7F-F654708A14D7}" dt="2023-11-29T10:12:27.106" v="1"/>
          <ac:picMkLst>
            <pc:docMk/>
            <pc:sldMk cId="226151120" sldId="260"/>
            <ac:picMk id="4" creationId="{F897DA05-636B-3ADD-7147-B95DA7F7AF0E}"/>
          </ac:picMkLst>
        </pc:picChg>
        <pc:picChg chg="del">
          <ac:chgData name="Hasnat, Quasirat" userId="449b9af3-6943-47d1-a37a-15c8fee0f137" providerId="ADAL" clId="{A667933D-49CA-47D1-BB7F-F654708A14D7}" dt="2023-11-29T10:12:24.942" v="0" actId="478"/>
          <ac:picMkLst>
            <pc:docMk/>
            <pc:sldMk cId="226151120" sldId="260"/>
            <ac:picMk id="66" creationId="{00000000-0000-0000-0000-000000000000}"/>
          </ac:picMkLst>
        </pc:picChg>
      </pc:sldChg>
      <pc:sldChg chg="addSp delSp modSp mod">
        <pc:chgData name="Hasnat, Quasirat" userId="449b9af3-6943-47d1-a37a-15c8fee0f137" providerId="ADAL" clId="{A667933D-49CA-47D1-BB7F-F654708A14D7}" dt="2023-11-29T10:12:37.171" v="5"/>
        <pc:sldMkLst>
          <pc:docMk/>
          <pc:sldMk cId="3794002093" sldId="261"/>
        </pc:sldMkLst>
        <pc:spChg chg="add del mod">
          <ac:chgData name="Hasnat, Quasirat" userId="449b9af3-6943-47d1-a37a-15c8fee0f137" providerId="ADAL" clId="{A667933D-49CA-47D1-BB7F-F654708A14D7}" dt="2023-11-29T10:12:37.171" v="5"/>
          <ac:spMkLst>
            <pc:docMk/>
            <pc:sldMk cId="3794002093" sldId="261"/>
            <ac:spMk id="3" creationId="{BCB0B1D0-5D84-6D70-9AC7-6EA5B797FE53}"/>
          </ac:spMkLst>
        </pc:spChg>
        <pc:picChg chg="add mod">
          <ac:chgData name="Hasnat, Quasirat" userId="449b9af3-6943-47d1-a37a-15c8fee0f137" providerId="ADAL" clId="{A667933D-49CA-47D1-BB7F-F654708A14D7}" dt="2023-11-29T10:12:37.171" v="5"/>
          <ac:picMkLst>
            <pc:docMk/>
            <pc:sldMk cId="3794002093" sldId="261"/>
            <ac:picMk id="4" creationId="{F021200F-B067-0578-21D1-5A1708D9ACF9}"/>
          </ac:picMkLst>
        </pc:picChg>
        <pc:picChg chg="del">
          <ac:chgData name="Hasnat, Quasirat" userId="449b9af3-6943-47d1-a37a-15c8fee0f137" providerId="ADAL" clId="{A667933D-49CA-47D1-BB7F-F654708A14D7}" dt="2023-11-29T10:12:35.058" v="4" actId="478"/>
          <ac:picMkLst>
            <pc:docMk/>
            <pc:sldMk cId="3794002093" sldId="261"/>
            <ac:picMk id="66" creationId="{00000000-0000-0000-0000-000000000000}"/>
          </ac:picMkLst>
        </pc:picChg>
      </pc:sldChg>
      <pc:sldChg chg="addSp delSp modSp mod">
        <pc:chgData name="Hasnat, Quasirat" userId="449b9af3-6943-47d1-a37a-15c8fee0f137" providerId="ADAL" clId="{A667933D-49CA-47D1-BB7F-F654708A14D7}" dt="2023-11-29T10:12:32.307" v="3"/>
        <pc:sldMkLst>
          <pc:docMk/>
          <pc:sldMk cId="1486162000" sldId="262"/>
        </pc:sldMkLst>
        <pc:spChg chg="add del mod">
          <ac:chgData name="Hasnat, Quasirat" userId="449b9af3-6943-47d1-a37a-15c8fee0f137" providerId="ADAL" clId="{A667933D-49CA-47D1-BB7F-F654708A14D7}" dt="2023-11-29T10:12:32.307" v="3"/>
          <ac:spMkLst>
            <pc:docMk/>
            <pc:sldMk cId="1486162000" sldId="262"/>
            <ac:spMk id="35" creationId="{E0A121D3-78B6-AC5B-AAB7-2939C411BAC9}"/>
          </ac:spMkLst>
        </pc:spChg>
        <pc:picChg chg="add mod">
          <ac:chgData name="Hasnat, Quasirat" userId="449b9af3-6943-47d1-a37a-15c8fee0f137" providerId="ADAL" clId="{A667933D-49CA-47D1-BB7F-F654708A14D7}" dt="2023-11-29T10:12:32.307" v="3"/>
          <ac:picMkLst>
            <pc:docMk/>
            <pc:sldMk cId="1486162000" sldId="262"/>
            <ac:picMk id="36" creationId="{757F8E28-6451-D804-E3BD-0D62C2F152AF}"/>
          </ac:picMkLst>
        </pc:picChg>
        <pc:picChg chg="del">
          <ac:chgData name="Hasnat, Quasirat" userId="449b9af3-6943-47d1-a37a-15c8fee0f137" providerId="ADAL" clId="{A667933D-49CA-47D1-BB7F-F654708A14D7}" dt="2023-11-29T10:12:30.297" v="2" actId="478"/>
          <ac:picMkLst>
            <pc:docMk/>
            <pc:sldMk cId="1486162000" sldId="262"/>
            <ac:picMk id="42" creationId="{00000000-0000-0000-0000-00000000000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Placeholder 21"/>
          <p:cNvSpPr>
            <a:spLocks noGrp="1"/>
          </p:cNvSpPr>
          <p:nvPr>
            <p:ph type="body" sz="quarter" idx="17" hasCustomPrompt="1"/>
          </p:nvPr>
        </p:nvSpPr>
        <p:spPr>
          <a:xfrm>
            <a:off x="2417960" y="6175640"/>
            <a:ext cx="12114943" cy="203735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 baseline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/>
              <a:t>Sub Heading Body text at 26pt Arial Bold font </a:t>
            </a:r>
            <a:br>
              <a:rPr lang="en-GB" dirty="0"/>
            </a:br>
            <a:r>
              <a:rPr lang="en-GB" dirty="0"/>
              <a:t>Insert Body text at 26pt Arial font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6" name="Text Placeholder 25"/>
          <p:cNvSpPr>
            <a:spLocks noGrp="1"/>
          </p:cNvSpPr>
          <p:nvPr>
            <p:ph type="body" sz="quarter" idx="18" hasCustomPrompt="1"/>
          </p:nvPr>
        </p:nvSpPr>
        <p:spPr>
          <a:xfrm>
            <a:off x="2417960" y="4647627"/>
            <a:ext cx="11910709" cy="147708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 baseline="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50pt, Arial Bold font</a:t>
            </a:r>
            <a:endParaRPr lang="en-US" dirty="0"/>
          </a:p>
        </p:txBody>
      </p:sp>
      <p:sp>
        <p:nvSpPr>
          <p:cNvPr id="34" name="Text Placeholder 25"/>
          <p:cNvSpPr>
            <a:spLocks noGrp="1"/>
          </p:cNvSpPr>
          <p:nvPr>
            <p:ph type="body" sz="quarter" idx="24" hasCustomPrompt="1"/>
          </p:nvPr>
        </p:nvSpPr>
        <p:spPr>
          <a:xfrm>
            <a:off x="15439080" y="4654219"/>
            <a:ext cx="11971489" cy="147708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 baseline="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50pt, Arial Bold font</a:t>
            </a:r>
            <a:endParaRPr lang="en-US" dirty="0"/>
          </a:p>
        </p:txBody>
      </p:sp>
      <p:sp>
        <p:nvSpPr>
          <p:cNvPr id="45" name="Text Placeholder 21"/>
          <p:cNvSpPr>
            <a:spLocks noGrp="1"/>
          </p:cNvSpPr>
          <p:nvPr>
            <p:ph type="body" sz="quarter" idx="35" hasCustomPrompt="1"/>
          </p:nvPr>
        </p:nvSpPr>
        <p:spPr>
          <a:xfrm>
            <a:off x="28473648" y="11778357"/>
            <a:ext cx="11802347" cy="203735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>
                <a:solidFill>
                  <a:schemeClr val="bg1"/>
                </a:solidFill>
              </a:defRPr>
            </a:lvl1pPr>
            <a:lvl2pPr marL="0" indent="0">
              <a:buFontTx/>
              <a:buNone/>
              <a:defRPr sz="2600">
                <a:solidFill>
                  <a:schemeClr val="bg1"/>
                </a:solidFill>
              </a:defRPr>
            </a:lvl2pPr>
            <a:lvl3pPr marL="0">
              <a:defRPr sz="2600">
                <a:solidFill>
                  <a:schemeClr val="bg1"/>
                </a:solidFill>
              </a:defRPr>
            </a:lvl3pPr>
            <a:lvl4pPr marL="1080000">
              <a:defRPr sz="2600">
                <a:solidFill>
                  <a:schemeClr val="bg1"/>
                </a:solidFill>
              </a:defRPr>
            </a:lvl4pPr>
            <a:lvl5pPr marL="1080000">
              <a:defRPr sz="26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 dirty="0"/>
              <a:t>Sub Heading Body text at 26pt Arial Bold font </a:t>
            </a:r>
            <a:br>
              <a:rPr lang="en-GB" dirty="0"/>
            </a:br>
            <a:r>
              <a:rPr lang="en-GB" dirty="0"/>
              <a:t>Insert Body text at 26pt Arial font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6" name="Text Placeholder 25"/>
          <p:cNvSpPr>
            <a:spLocks noGrp="1"/>
          </p:cNvSpPr>
          <p:nvPr>
            <p:ph type="body" sz="quarter" idx="36" hasCustomPrompt="1"/>
          </p:nvPr>
        </p:nvSpPr>
        <p:spPr>
          <a:xfrm>
            <a:off x="28473648" y="10199409"/>
            <a:ext cx="11910709" cy="147708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Heading title at 50pt </a:t>
            </a:r>
          </a:p>
          <a:p>
            <a:pPr lvl="0"/>
            <a:r>
              <a:rPr lang="en-GB" dirty="0"/>
              <a:t>Arial Bold font</a:t>
            </a:r>
            <a:endParaRPr lang="en-US" dirty="0"/>
          </a:p>
        </p:txBody>
      </p:sp>
      <p:sp>
        <p:nvSpPr>
          <p:cNvPr id="54" name="Text Placeholder 21"/>
          <p:cNvSpPr>
            <a:spLocks noGrp="1"/>
          </p:cNvSpPr>
          <p:nvPr>
            <p:ph type="body" sz="quarter" idx="38" hasCustomPrompt="1"/>
          </p:nvPr>
        </p:nvSpPr>
        <p:spPr>
          <a:xfrm>
            <a:off x="15439080" y="6283438"/>
            <a:ext cx="11971489" cy="203735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/>
              <a:t>Sub Heading Body text at 26pt Arial Bold font </a:t>
            </a:r>
            <a:br>
              <a:rPr lang="en-GB" dirty="0"/>
            </a:br>
            <a:r>
              <a:rPr lang="en-GB" dirty="0"/>
              <a:t>Insert Body text at 26pt Arial font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6" name="Text Placeholder 21"/>
          <p:cNvSpPr>
            <a:spLocks noGrp="1"/>
          </p:cNvSpPr>
          <p:nvPr>
            <p:ph type="body" sz="quarter" idx="40" hasCustomPrompt="1"/>
          </p:nvPr>
        </p:nvSpPr>
        <p:spPr>
          <a:xfrm>
            <a:off x="15421868" y="13153569"/>
            <a:ext cx="12114943" cy="203735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/>
              <a:t>Sub Heading Body text at 26pt Arial Bold font </a:t>
            </a:r>
            <a:br>
              <a:rPr lang="en-GB" dirty="0"/>
            </a:br>
            <a:r>
              <a:rPr lang="en-GB" dirty="0"/>
              <a:t>Insert Body text at 26pt Arial font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7" name="Text Placeholder 25"/>
          <p:cNvSpPr>
            <a:spLocks noGrp="1"/>
          </p:cNvSpPr>
          <p:nvPr>
            <p:ph type="body" sz="quarter" idx="41" hasCustomPrompt="1"/>
          </p:nvPr>
        </p:nvSpPr>
        <p:spPr>
          <a:xfrm>
            <a:off x="15421867" y="11574622"/>
            <a:ext cx="12090503" cy="147708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 baseline="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50pt, Arial Bold font</a:t>
            </a:r>
            <a:endParaRPr lang="en-US" dirty="0"/>
          </a:p>
        </p:txBody>
      </p:sp>
      <p:sp>
        <p:nvSpPr>
          <p:cNvPr id="59" name="Text Placeholder 21"/>
          <p:cNvSpPr>
            <a:spLocks noGrp="1"/>
          </p:cNvSpPr>
          <p:nvPr>
            <p:ph type="body" sz="quarter" idx="43" hasCustomPrompt="1"/>
          </p:nvPr>
        </p:nvSpPr>
        <p:spPr>
          <a:xfrm>
            <a:off x="15373346" y="21302976"/>
            <a:ext cx="12114943" cy="203735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/>
              <a:t>Sub Heading Body text at 26pt Arial Bold font </a:t>
            </a:r>
            <a:br>
              <a:rPr lang="en-GB" dirty="0"/>
            </a:br>
            <a:r>
              <a:rPr lang="en-GB" dirty="0"/>
              <a:t>Insert Body text at 26pt Arial font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0" name="Text Placeholder 25"/>
          <p:cNvSpPr>
            <a:spLocks noGrp="1"/>
          </p:cNvSpPr>
          <p:nvPr>
            <p:ph type="body" sz="quarter" idx="44" hasCustomPrompt="1"/>
          </p:nvPr>
        </p:nvSpPr>
        <p:spPr>
          <a:xfrm>
            <a:off x="15527398" y="19774963"/>
            <a:ext cx="11984972" cy="147708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 baseline="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50pt, Arial Bold font</a:t>
            </a:r>
            <a:endParaRPr lang="en-US" dirty="0"/>
          </a:p>
        </p:txBody>
      </p:sp>
      <p:sp>
        <p:nvSpPr>
          <p:cNvPr id="62" name="Text Placeholder 21"/>
          <p:cNvSpPr>
            <a:spLocks noGrp="1"/>
          </p:cNvSpPr>
          <p:nvPr>
            <p:ph type="body" sz="quarter" idx="46" hasCustomPrompt="1"/>
          </p:nvPr>
        </p:nvSpPr>
        <p:spPr>
          <a:xfrm>
            <a:off x="2576161" y="21353909"/>
            <a:ext cx="12114943" cy="203735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/>
              <a:t>Sub Heading Body text at 26pt Arial Bold font </a:t>
            </a:r>
            <a:br>
              <a:rPr lang="en-GB" dirty="0"/>
            </a:br>
            <a:r>
              <a:rPr lang="en-GB" dirty="0"/>
              <a:t>Insert Body text at 26pt Arial font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3" name="Text Placeholder 25"/>
          <p:cNvSpPr>
            <a:spLocks noGrp="1"/>
          </p:cNvSpPr>
          <p:nvPr>
            <p:ph type="body" sz="quarter" idx="47" hasCustomPrompt="1"/>
          </p:nvPr>
        </p:nvSpPr>
        <p:spPr>
          <a:xfrm>
            <a:off x="2578128" y="19825896"/>
            <a:ext cx="12005413" cy="147708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 baseline="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50pt, Arial Bold font</a:t>
            </a:r>
            <a:endParaRPr lang="en-US" dirty="0"/>
          </a:p>
        </p:txBody>
      </p:sp>
      <p:sp>
        <p:nvSpPr>
          <p:cNvPr id="65" name="Text Placeholder 21"/>
          <p:cNvSpPr>
            <a:spLocks noGrp="1"/>
          </p:cNvSpPr>
          <p:nvPr>
            <p:ph type="body" sz="quarter" idx="49" hasCustomPrompt="1"/>
          </p:nvPr>
        </p:nvSpPr>
        <p:spPr>
          <a:xfrm>
            <a:off x="28403978" y="21281585"/>
            <a:ext cx="12114943" cy="203735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/>
              <a:t>Sub Heading Body text at 26pt Arial Bold font </a:t>
            </a:r>
            <a:br>
              <a:rPr lang="en-GB" dirty="0"/>
            </a:br>
            <a:r>
              <a:rPr lang="en-GB" dirty="0"/>
              <a:t>Insert Body text at 26pt Arial font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6" name="Text Placeholder 25"/>
          <p:cNvSpPr>
            <a:spLocks noGrp="1"/>
          </p:cNvSpPr>
          <p:nvPr>
            <p:ph type="body" sz="quarter" idx="50" hasCustomPrompt="1"/>
          </p:nvPr>
        </p:nvSpPr>
        <p:spPr>
          <a:xfrm>
            <a:off x="28558031" y="19753572"/>
            <a:ext cx="11910709" cy="147708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 baseline="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50pt, Arial Bold font</a:t>
            </a:r>
            <a:endParaRPr lang="en-US" dirty="0"/>
          </a:p>
        </p:txBody>
      </p:sp>
      <p:sp>
        <p:nvSpPr>
          <p:cNvPr id="15" name="Chart Placeholder 14"/>
          <p:cNvSpPr>
            <a:spLocks noGrp="1"/>
          </p:cNvSpPr>
          <p:nvPr>
            <p:ph type="chart" sz="quarter" idx="52" hasCustomPrompt="1"/>
          </p:nvPr>
        </p:nvSpPr>
        <p:spPr>
          <a:xfrm>
            <a:off x="2417960" y="9231667"/>
            <a:ext cx="12168458" cy="3870968"/>
          </a:xfrm>
          <a:prstGeom prst="rect">
            <a:avLst/>
          </a:prstGeom>
        </p:spPr>
        <p:txBody>
          <a:bodyPr/>
          <a:lstStyle>
            <a:lvl1pPr algn="ctr">
              <a:defRPr sz="4000"/>
            </a:lvl1pPr>
          </a:lstStyle>
          <a:p>
            <a:r>
              <a:rPr lang="en-GB" dirty="0"/>
              <a:t>Add Chart</a:t>
            </a:r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53" hasCustomPrompt="1"/>
          </p:nvPr>
        </p:nvSpPr>
        <p:spPr>
          <a:xfrm>
            <a:off x="2189478" y="14477848"/>
            <a:ext cx="12724053" cy="4992021"/>
          </a:xfrm>
          <a:prstGeom prst="rect">
            <a:avLst/>
          </a:prstGeom>
        </p:spPr>
        <p:txBody>
          <a:bodyPr/>
          <a:lstStyle>
            <a:lvl1pPr algn="ctr">
              <a:defRPr sz="4000"/>
            </a:lvl1pPr>
          </a:lstStyle>
          <a:p>
            <a:r>
              <a:rPr lang="en-GB" dirty="0"/>
              <a:t>Add picture</a:t>
            </a:r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54" hasCustomPrompt="1"/>
          </p:nvPr>
        </p:nvSpPr>
        <p:spPr>
          <a:xfrm>
            <a:off x="2417960" y="13561040"/>
            <a:ext cx="12063779" cy="357080"/>
          </a:xfrm>
          <a:prstGeom prst="rect">
            <a:avLst/>
          </a:prstGeom>
        </p:spPr>
        <p:txBody>
          <a:bodyPr/>
          <a:lstStyle>
            <a:lvl1pPr>
              <a:defRPr sz="1800" b="0" i="1"/>
            </a:lvl1pPr>
          </a:lstStyle>
          <a:p>
            <a:pPr lvl="0"/>
            <a:r>
              <a:rPr lang="en-GB" dirty="0"/>
              <a:t>Reference titles at 18 point, Arial italic</a:t>
            </a:r>
          </a:p>
        </p:txBody>
      </p:sp>
      <p:sp>
        <p:nvSpPr>
          <p:cNvPr id="72" name="Text Placeholder 23"/>
          <p:cNvSpPr>
            <a:spLocks noGrp="1"/>
          </p:cNvSpPr>
          <p:nvPr>
            <p:ph type="body" sz="quarter" idx="55" hasCustomPrompt="1"/>
          </p:nvPr>
        </p:nvSpPr>
        <p:spPr>
          <a:xfrm>
            <a:off x="2576162" y="26446745"/>
            <a:ext cx="7281969" cy="357080"/>
          </a:xfrm>
          <a:prstGeom prst="rect">
            <a:avLst/>
          </a:prstGeom>
        </p:spPr>
        <p:txBody>
          <a:bodyPr/>
          <a:lstStyle>
            <a:lvl1pPr>
              <a:defRPr sz="1800" b="0" i="1"/>
            </a:lvl1pPr>
          </a:lstStyle>
          <a:p>
            <a:pPr lvl="0"/>
            <a:r>
              <a:rPr lang="en-GB" dirty="0"/>
              <a:t>Reference titles at 18 point, Arial italic</a:t>
            </a:r>
          </a:p>
        </p:txBody>
      </p:sp>
      <p:sp>
        <p:nvSpPr>
          <p:cNvPr id="73" name="Text Placeholder 23"/>
          <p:cNvSpPr>
            <a:spLocks noGrp="1"/>
          </p:cNvSpPr>
          <p:nvPr>
            <p:ph type="body" sz="quarter" idx="56" hasCustomPrompt="1"/>
          </p:nvPr>
        </p:nvSpPr>
        <p:spPr>
          <a:xfrm>
            <a:off x="15360430" y="26446745"/>
            <a:ext cx="12426102" cy="357080"/>
          </a:xfrm>
          <a:prstGeom prst="rect">
            <a:avLst/>
          </a:prstGeom>
        </p:spPr>
        <p:txBody>
          <a:bodyPr/>
          <a:lstStyle>
            <a:lvl1pPr>
              <a:defRPr sz="1800" b="0" i="1"/>
            </a:lvl1pPr>
          </a:lstStyle>
          <a:p>
            <a:pPr lvl="0"/>
            <a:r>
              <a:rPr lang="en-GB" dirty="0"/>
              <a:t>Reference titles at 18 point, Arial italic</a:t>
            </a:r>
          </a:p>
        </p:txBody>
      </p:sp>
      <p:sp>
        <p:nvSpPr>
          <p:cNvPr id="74" name="Text Placeholder 23"/>
          <p:cNvSpPr>
            <a:spLocks noGrp="1"/>
          </p:cNvSpPr>
          <p:nvPr>
            <p:ph type="body" sz="quarter" idx="57" hasCustomPrompt="1"/>
          </p:nvPr>
        </p:nvSpPr>
        <p:spPr>
          <a:xfrm>
            <a:off x="28406563" y="26446745"/>
            <a:ext cx="12136440" cy="357080"/>
          </a:xfrm>
          <a:prstGeom prst="rect">
            <a:avLst/>
          </a:prstGeom>
        </p:spPr>
        <p:txBody>
          <a:bodyPr/>
          <a:lstStyle>
            <a:lvl1pPr>
              <a:defRPr sz="1800" b="0" i="1"/>
            </a:lvl1pPr>
          </a:lstStyle>
          <a:p>
            <a:pPr lvl="0"/>
            <a:r>
              <a:rPr lang="en-GB" dirty="0"/>
              <a:t>Reference titles at 18 point, Arial italic</a:t>
            </a:r>
          </a:p>
        </p:txBody>
      </p:sp>
      <p:sp>
        <p:nvSpPr>
          <p:cNvPr id="75" name="Text Placeholder 23"/>
          <p:cNvSpPr>
            <a:spLocks noGrp="1"/>
          </p:cNvSpPr>
          <p:nvPr>
            <p:ph type="body" sz="quarter" idx="58" hasCustomPrompt="1"/>
          </p:nvPr>
        </p:nvSpPr>
        <p:spPr>
          <a:xfrm>
            <a:off x="15533823" y="18844650"/>
            <a:ext cx="11910812" cy="357080"/>
          </a:xfrm>
          <a:prstGeom prst="rect">
            <a:avLst/>
          </a:prstGeom>
        </p:spPr>
        <p:txBody>
          <a:bodyPr/>
          <a:lstStyle>
            <a:lvl1pPr>
              <a:defRPr sz="1800" b="0" i="1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Reference titles at 18 point, Arial italic</a:t>
            </a:r>
          </a:p>
        </p:txBody>
      </p:sp>
      <p:sp>
        <p:nvSpPr>
          <p:cNvPr id="84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15627442" y="827592"/>
            <a:ext cx="26659139" cy="1578948"/>
          </a:xfrm>
          <a:prstGeom prst="rect">
            <a:avLst/>
          </a:prstGeom>
        </p:spPr>
        <p:txBody>
          <a:bodyPr vert="horz" lIns="214994" tIns="107497" rIns="214994" bIns="107497" rtlCol="0" anchor="ctr">
            <a:noAutofit/>
          </a:bodyPr>
          <a:lstStyle>
            <a:lvl1pPr>
              <a:defRPr sz="9000" baseline="0"/>
            </a:lvl1pPr>
          </a:lstStyle>
          <a:p>
            <a:r>
              <a:rPr lang="en-US" dirty="0"/>
              <a:t>1 line Title - Insert title, 90 point, Arial Bold font</a:t>
            </a:r>
            <a:endParaRPr lang="en-GB" dirty="0"/>
          </a:p>
        </p:txBody>
      </p:sp>
      <p:sp>
        <p:nvSpPr>
          <p:cNvPr id="2054" name="Table Placeholder 2053"/>
          <p:cNvSpPr>
            <a:spLocks noGrp="1"/>
          </p:cNvSpPr>
          <p:nvPr>
            <p:ph type="tbl" sz="quarter" idx="65" hasCustomPrompt="1"/>
          </p:nvPr>
        </p:nvSpPr>
        <p:spPr>
          <a:xfrm>
            <a:off x="15559808" y="15279284"/>
            <a:ext cx="11706754" cy="3972836"/>
          </a:xfrm>
          <a:prstGeom prst="rect">
            <a:avLst/>
          </a:prstGeom>
        </p:spPr>
        <p:txBody>
          <a:bodyPr/>
          <a:lstStyle>
            <a:lvl1pPr algn="ctr">
              <a:defRPr sz="4000">
                <a:solidFill>
                  <a:srgbClr val="183E72"/>
                </a:solidFill>
              </a:defRPr>
            </a:lvl1pPr>
          </a:lstStyle>
          <a:p>
            <a:r>
              <a:rPr lang="en-GB" dirty="0"/>
              <a:t>Add Table</a:t>
            </a:r>
          </a:p>
          <a:p>
            <a:endParaRPr lang="en-GB" dirty="0"/>
          </a:p>
        </p:txBody>
      </p:sp>
      <p:sp>
        <p:nvSpPr>
          <p:cNvPr id="91" name="Chart Placeholder 14"/>
          <p:cNvSpPr>
            <a:spLocks noGrp="1"/>
          </p:cNvSpPr>
          <p:nvPr>
            <p:ph type="chart" sz="quarter" idx="66" hasCustomPrompt="1"/>
          </p:nvPr>
        </p:nvSpPr>
        <p:spPr>
          <a:xfrm>
            <a:off x="2576161" y="23238460"/>
            <a:ext cx="11898607" cy="3208829"/>
          </a:xfrm>
          <a:prstGeom prst="rect">
            <a:avLst/>
          </a:prstGeom>
        </p:spPr>
        <p:txBody>
          <a:bodyPr/>
          <a:lstStyle>
            <a:lvl1pPr algn="ctr">
              <a:defRPr sz="4000"/>
            </a:lvl1pPr>
          </a:lstStyle>
          <a:p>
            <a:r>
              <a:rPr lang="en-GB" dirty="0"/>
              <a:t>Add Chart</a:t>
            </a:r>
          </a:p>
        </p:txBody>
      </p:sp>
      <p:sp>
        <p:nvSpPr>
          <p:cNvPr id="2056" name="SmartArt Placeholder 2055"/>
          <p:cNvSpPr>
            <a:spLocks noGrp="1"/>
          </p:cNvSpPr>
          <p:nvPr>
            <p:ph type="dgm" sz="quarter" idx="67" hasCustomPrompt="1"/>
          </p:nvPr>
        </p:nvSpPr>
        <p:spPr>
          <a:xfrm>
            <a:off x="15391259" y="23219278"/>
            <a:ext cx="12019311" cy="3075210"/>
          </a:xfrm>
          <a:prstGeom prst="rect">
            <a:avLst/>
          </a:prstGeom>
        </p:spPr>
        <p:txBody>
          <a:bodyPr/>
          <a:lstStyle>
            <a:lvl1pPr algn="ctr"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Add smart object</a:t>
            </a:r>
          </a:p>
        </p:txBody>
      </p:sp>
      <p:sp>
        <p:nvSpPr>
          <p:cNvPr id="94" name="Picture Placeholder 16"/>
          <p:cNvSpPr>
            <a:spLocks noGrp="1"/>
          </p:cNvSpPr>
          <p:nvPr>
            <p:ph type="pic" sz="quarter" idx="68" hasCustomPrompt="1"/>
          </p:nvPr>
        </p:nvSpPr>
        <p:spPr>
          <a:xfrm>
            <a:off x="27902414" y="4430671"/>
            <a:ext cx="13047795" cy="4992021"/>
          </a:xfrm>
          <a:prstGeom prst="rect">
            <a:avLst/>
          </a:prstGeom>
        </p:spPr>
        <p:txBody>
          <a:bodyPr/>
          <a:lstStyle>
            <a:lvl1pPr algn="ctr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Add picture</a:t>
            </a:r>
          </a:p>
        </p:txBody>
      </p:sp>
      <p:sp>
        <p:nvSpPr>
          <p:cNvPr id="2058" name="ClipArt Placeholder 2057"/>
          <p:cNvSpPr>
            <a:spLocks noGrp="1"/>
          </p:cNvSpPr>
          <p:nvPr>
            <p:ph type="clipArt" sz="quarter" idx="69" hasCustomPrompt="1"/>
          </p:nvPr>
        </p:nvSpPr>
        <p:spPr>
          <a:xfrm>
            <a:off x="28421807" y="23391401"/>
            <a:ext cx="12247358" cy="3106821"/>
          </a:xfrm>
          <a:prstGeom prst="rect">
            <a:avLst/>
          </a:prstGeom>
        </p:spPr>
        <p:txBody>
          <a:bodyPr/>
          <a:lstStyle>
            <a:lvl1pPr algn="ctr">
              <a:defRPr sz="4000" baseline="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Add clip art</a:t>
            </a:r>
          </a:p>
        </p:txBody>
      </p:sp>
      <p:sp>
        <p:nvSpPr>
          <p:cNvPr id="2060" name="Text Placeholder 2059"/>
          <p:cNvSpPr>
            <a:spLocks noGrp="1"/>
          </p:cNvSpPr>
          <p:nvPr>
            <p:ph type="body" sz="quarter" idx="70" hasCustomPrompt="1"/>
          </p:nvPr>
        </p:nvSpPr>
        <p:spPr>
          <a:xfrm>
            <a:off x="15703643" y="2915877"/>
            <a:ext cx="20257405" cy="924142"/>
          </a:xfrm>
          <a:prstGeom prst="rect">
            <a:avLst/>
          </a:prstGeom>
        </p:spPr>
        <p:txBody>
          <a:bodyPr/>
          <a:lstStyle>
            <a:lvl1pPr>
              <a:defRPr sz="3500">
                <a:solidFill>
                  <a:srgbClr val="183E72"/>
                </a:solidFill>
              </a:defRPr>
            </a:lvl1pPr>
          </a:lstStyle>
          <a:p>
            <a:pPr lvl="0"/>
            <a:r>
              <a:rPr lang="en-US" dirty="0"/>
              <a:t>Insert names of collaborators at 35 point Arial font</a:t>
            </a:r>
            <a:br>
              <a:rPr lang="en-US" dirty="0"/>
            </a:br>
            <a:r>
              <a:rPr lang="en-US" dirty="0"/>
              <a:t>Insert names of institutions  at 35 point Arial font</a:t>
            </a:r>
            <a:endParaRPr lang="en-GB" dirty="0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71" hasCustomPrompt="1"/>
          </p:nvPr>
        </p:nvSpPr>
        <p:spPr>
          <a:xfrm>
            <a:off x="2123145" y="27821959"/>
            <a:ext cx="4315865" cy="1680973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/>
              <a:t>Add logo</a:t>
            </a:r>
          </a:p>
        </p:txBody>
      </p:sp>
      <p:sp>
        <p:nvSpPr>
          <p:cNvPr id="42" name="Picture Placeholder 4"/>
          <p:cNvSpPr>
            <a:spLocks noGrp="1"/>
          </p:cNvSpPr>
          <p:nvPr>
            <p:ph type="pic" sz="quarter" idx="72" hasCustomPrompt="1"/>
          </p:nvPr>
        </p:nvSpPr>
        <p:spPr>
          <a:xfrm>
            <a:off x="6948405" y="27821959"/>
            <a:ext cx="4315865" cy="1680973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/>
              <a:t>Add logo</a:t>
            </a:r>
          </a:p>
        </p:txBody>
      </p:sp>
      <p:sp>
        <p:nvSpPr>
          <p:cNvPr id="43" name="Picture Placeholder 4"/>
          <p:cNvSpPr>
            <a:spLocks noGrp="1"/>
          </p:cNvSpPr>
          <p:nvPr>
            <p:ph type="pic" sz="quarter" idx="73" hasCustomPrompt="1"/>
          </p:nvPr>
        </p:nvSpPr>
        <p:spPr>
          <a:xfrm>
            <a:off x="11707332" y="27821959"/>
            <a:ext cx="4315865" cy="1680973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/>
              <a:t>Add logo</a:t>
            </a:r>
          </a:p>
        </p:txBody>
      </p:sp>
      <p:sp>
        <p:nvSpPr>
          <p:cNvPr id="44" name="Picture Placeholder 4"/>
          <p:cNvSpPr>
            <a:spLocks noGrp="1"/>
          </p:cNvSpPr>
          <p:nvPr>
            <p:ph type="pic" sz="quarter" idx="74" hasCustomPrompt="1"/>
          </p:nvPr>
        </p:nvSpPr>
        <p:spPr>
          <a:xfrm>
            <a:off x="16415974" y="27821959"/>
            <a:ext cx="4315865" cy="1680973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/>
              <a:t>Add logo</a:t>
            </a:r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75" hasCustomPrompt="1"/>
          </p:nvPr>
        </p:nvSpPr>
        <p:spPr>
          <a:xfrm>
            <a:off x="1247504" y="623857"/>
            <a:ext cx="11605478" cy="249507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GB" dirty="0"/>
              <a:t>Add NIHR logo or sub-logo here</a:t>
            </a:r>
          </a:p>
        </p:txBody>
      </p:sp>
    </p:spTree>
    <p:extLst>
      <p:ext uri="{BB962C8B-B14F-4D97-AF65-F5344CB8AC3E}">
        <p14:creationId xmlns:p14="http://schemas.microsoft.com/office/powerpoint/2010/main" val="208791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Placeholder 21"/>
          <p:cNvSpPr>
            <a:spLocks noGrp="1"/>
          </p:cNvSpPr>
          <p:nvPr>
            <p:ph type="body" sz="quarter" idx="17" hasCustomPrompt="1"/>
          </p:nvPr>
        </p:nvSpPr>
        <p:spPr>
          <a:xfrm>
            <a:off x="2417960" y="6175640"/>
            <a:ext cx="12114943" cy="203735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 baseline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/>
              <a:t>Sub Heading Body text at 26pt Arial Bold font </a:t>
            </a:r>
            <a:br>
              <a:rPr lang="en-GB" dirty="0"/>
            </a:br>
            <a:r>
              <a:rPr lang="en-GB" dirty="0"/>
              <a:t>Insert Body text at 26pt Arial font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6" name="Text Placeholder 25"/>
          <p:cNvSpPr>
            <a:spLocks noGrp="1"/>
          </p:cNvSpPr>
          <p:nvPr>
            <p:ph type="body" sz="quarter" idx="18" hasCustomPrompt="1"/>
          </p:nvPr>
        </p:nvSpPr>
        <p:spPr>
          <a:xfrm>
            <a:off x="2417960" y="4647627"/>
            <a:ext cx="11910709" cy="147708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 baseline="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50pt, Arial Bold font</a:t>
            </a:r>
            <a:endParaRPr lang="en-US" dirty="0"/>
          </a:p>
        </p:txBody>
      </p:sp>
      <p:sp>
        <p:nvSpPr>
          <p:cNvPr id="34" name="Text Placeholder 25"/>
          <p:cNvSpPr>
            <a:spLocks noGrp="1"/>
          </p:cNvSpPr>
          <p:nvPr>
            <p:ph type="body" sz="quarter" idx="24" hasCustomPrompt="1"/>
          </p:nvPr>
        </p:nvSpPr>
        <p:spPr>
          <a:xfrm>
            <a:off x="15439080" y="4654219"/>
            <a:ext cx="11971489" cy="147708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50pt, Arial Bold font</a:t>
            </a:r>
            <a:endParaRPr lang="en-US" dirty="0"/>
          </a:p>
        </p:txBody>
      </p:sp>
      <p:sp>
        <p:nvSpPr>
          <p:cNvPr id="45" name="Text Placeholder 21"/>
          <p:cNvSpPr>
            <a:spLocks noGrp="1"/>
          </p:cNvSpPr>
          <p:nvPr>
            <p:ph type="body" sz="quarter" idx="35" hasCustomPrompt="1"/>
          </p:nvPr>
        </p:nvSpPr>
        <p:spPr>
          <a:xfrm>
            <a:off x="28473648" y="11778357"/>
            <a:ext cx="11802347" cy="203735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>
                <a:solidFill>
                  <a:schemeClr val="bg1"/>
                </a:solidFill>
              </a:defRPr>
            </a:lvl1pPr>
            <a:lvl2pPr marL="0" indent="0">
              <a:buFontTx/>
              <a:buNone/>
              <a:defRPr sz="2600">
                <a:solidFill>
                  <a:schemeClr val="bg1"/>
                </a:solidFill>
              </a:defRPr>
            </a:lvl2pPr>
            <a:lvl3pPr marL="0">
              <a:defRPr sz="2600">
                <a:solidFill>
                  <a:schemeClr val="bg1"/>
                </a:solidFill>
              </a:defRPr>
            </a:lvl3pPr>
            <a:lvl4pPr marL="1080000">
              <a:defRPr sz="2600">
                <a:solidFill>
                  <a:schemeClr val="bg1"/>
                </a:solidFill>
              </a:defRPr>
            </a:lvl4pPr>
            <a:lvl5pPr marL="1080000">
              <a:defRPr sz="26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 dirty="0"/>
              <a:t>Sub Heading Body text at 26pt Arial Bold font </a:t>
            </a:r>
            <a:br>
              <a:rPr lang="en-GB" dirty="0"/>
            </a:br>
            <a:r>
              <a:rPr lang="en-GB" dirty="0"/>
              <a:t>Insert Body text at 26pt Arial font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6" name="Text Placeholder 25"/>
          <p:cNvSpPr>
            <a:spLocks noGrp="1"/>
          </p:cNvSpPr>
          <p:nvPr>
            <p:ph type="body" sz="quarter" idx="36" hasCustomPrompt="1"/>
          </p:nvPr>
        </p:nvSpPr>
        <p:spPr>
          <a:xfrm>
            <a:off x="28473648" y="10199409"/>
            <a:ext cx="11910709" cy="147708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Heading title at 50pt </a:t>
            </a:r>
          </a:p>
          <a:p>
            <a:pPr lvl="0"/>
            <a:r>
              <a:rPr lang="en-GB" dirty="0"/>
              <a:t>Arial Bold font</a:t>
            </a:r>
            <a:endParaRPr lang="en-US" dirty="0"/>
          </a:p>
        </p:txBody>
      </p:sp>
      <p:sp>
        <p:nvSpPr>
          <p:cNvPr id="54" name="Text Placeholder 21"/>
          <p:cNvSpPr>
            <a:spLocks noGrp="1"/>
          </p:cNvSpPr>
          <p:nvPr>
            <p:ph type="body" sz="quarter" idx="38" hasCustomPrompt="1"/>
          </p:nvPr>
        </p:nvSpPr>
        <p:spPr>
          <a:xfrm>
            <a:off x="15439080" y="6283438"/>
            <a:ext cx="11971489" cy="203735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/>
              <a:t>Sub Heading Body text at 26pt Arial Bold font </a:t>
            </a:r>
            <a:br>
              <a:rPr lang="en-GB" dirty="0"/>
            </a:br>
            <a:r>
              <a:rPr lang="en-GB" dirty="0"/>
              <a:t>Insert Body text at 26pt Arial font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6" name="Text Placeholder 21"/>
          <p:cNvSpPr>
            <a:spLocks noGrp="1"/>
          </p:cNvSpPr>
          <p:nvPr>
            <p:ph type="body" sz="quarter" idx="40" hasCustomPrompt="1"/>
          </p:nvPr>
        </p:nvSpPr>
        <p:spPr>
          <a:xfrm>
            <a:off x="15421868" y="13153569"/>
            <a:ext cx="12114943" cy="203735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/>
              <a:t>Sub Heading Body text at 26pt Arial Bold font </a:t>
            </a:r>
            <a:br>
              <a:rPr lang="en-GB" dirty="0"/>
            </a:br>
            <a:r>
              <a:rPr lang="en-GB" dirty="0"/>
              <a:t>Insert Body text at 26pt Arial font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7" name="Text Placeholder 25"/>
          <p:cNvSpPr>
            <a:spLocks noGrp="1"/>
          </p:cNvSpPr>
          <p:nvPr>
            <p:ph type="body" sz="quarter" idx="41" hasCustomPrompt="1"/>
          </p:nvPr>
        </p:nvSpPr>
        <p:spPr>
          <a:xfrm>
            <a:off x="15421867" y="11574622"/>
            <a:ext cx="12090503" cy="147708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50pt, Arial Bold font</a:t>
            </a:r>
            <a:endParaRPr lang="en-US" dirty="0"/>
          </a:p>
        </p:txBody>
      </p:sp>
      <p:sp>
        <p:nvSpPr>
          <p:cNvPr id="59" name="Text Placeholder 21"/>
          <p:cNvSpPr>
            <a:spLocks noGrp="1"/>
          </p:cNvSpPr>
          <p:nvPr>
            <p:ph type="body" sz="quarter" idx="43" hasCustomPrompt="1"/>
          </p:nvPr>
        </p:nvSpPr>
        <p:spPr>
          <a:xfrm>
            <a:off x="15373346" y="21302976"/>
            <a:ext cx="12114943" cy="203735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/>
              <a:t>Sub Heading Body text at 26pt Arial Bold font </a:t>
            </a:r>
            <a:br>
              <a:rPr lang="en-GB" dirty="0"/>
            </a:br>
            <a:r>
              <a:rPr lang="en-GB" dirty="0"/>
              <a:t>Insert Body text at 26pt Arial font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0" name="Text Placeholder 25"/>
          <p:cNvSpPr>
            <a:spLocks noGrp="1"/>
          </p:cNvSpPr>
          <p:nvPr>
            <p:ph type="body" sz="quarter" idx="44" hasCustomPrompt="1"/>
          </p:nvPr>
        </p:nvSpPr>
        <p:spPr>
          <a:xfrm>
            <a:off x="15527398" y="19774963"/>
            <a:ext cx="11984972" cy="147708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 baseline="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50pt, Arial Bold font</a:t>
            </a:r>
            <a:endParaRPr lang="en-US" dirty="0"/>
          </a:p>
        </p:txBody>
      </p:sp>
      <p:sp>
        <p:nvSpPr>
          <p:cNvPr id="62" name="Text Placeholder 21"/>
          <p:cNvSpPr>
            <a:spLocks noGrp="1"/>
          </p:cNvSpPr>
          <p:nvPr>
            <p:ph type="body" sz="quarter" idx="46" hasCustomPrompt="1"/>
          </p:nvPr>
        </p:nvSpPr>
        <p:spPr>
          <a:xfrm>
            <a:off x="2576161" y="21353909"/>
            <a:ext cx="12114943" cy="203735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/>
              <a:t>Sub Heading Body text at 26pt Arial Bold font </a:t>
            </a:r>
            <a:br>
              <a:rPr lang="en-GB" dirty="0"/>
            </a:br>
            <a:r>
              <a:rPr lang="en-GB" dirty="0"/>
              <a:t>Insert Body text at 26pt Arial font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3" name="Text Placeholder 25"/>
          <p:cNvSpPr>
            <a:spLocks noGrp="1"/>
          </p:cNvSpPr>
          <p:nvPr>
            <p:ph type="body" sz="quarter" idx="47" hasCustomPrompt="1"/>
          </p:nvPr>
        </p:nvSpPr>
        <p:spPr>
          <a:xfrm>
            <a:off x="2578128" y="19825896"/>
            <a:ext cx="12005413" cy="147708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 baseline="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50pt, Arial Bold font</a:t>
            </a:r>
            <a:endParaRPr lang="en-US" dirty="0"/>
          </a:p>
        </p:txBody>
      </p:sp>
      <p:sp>
        <p:nvSpPr>
          <p:cNvPr id="65" name="Text Placeholder 21"/>
          <p:cNvSpPr>
            <a:spLocks noGrp="1"/>
          </p:cNvSpPr>
          <p:nvPr>
            <p:ph type="body" sz="quarter" idx="49" hasCustomPrompt="1"/>
          </p:nvPr>
        </p:nvSpPr>
        <p:spPr>
          <a:xfrm>
            <a:off x="28403978" y="21281585"/>
            <a:ext cx="12114943" cy="203735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/>
              <a:t>Sub Heading Body text at 26pt Arial Bold font </a:t>
            </a:r>
            <a:br>
              <a:rPr lang="en-GB" dirty="0"/>
            </a:br>
            <a:r>
              <a:rPr lang="en-GB" dirty="0"/>
              <a:t>Insert Body text at 26pt Arial font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6" name="Text Placeholder 25"/>
          <p:cNvSpPr>
            <a:spLocks noGrp="1"/>
          </p:cNvSpPr>
          <p:nvPr>
            <p:ph type="body" sz="quarter" idx="50" hasCustomPrompt="1"/>
          </p:nvPr>
        </p:nvSpPr>
        <p:spPr>
          <a:xfrm>
            <a:off x="28558031" y="19753572"/>
            <a:ext cx="11910709" cy="147708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 baseline="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50pt, Arial Bold font</a:t>
            </a:r>
            <a:endParaRPr lang="en-US" dirty="0"/>
          </a:p>
        </p:txBody>
      </p:sp>
      <p:sp>
        <p:nvSpPr>
          <p:cNvPr id="15" name="Chart Placeholder 14"/>
          <p:cNvSpPr>
            <a:spLocks noGrp="1"/>
          </p:cNvSpPr>
          <p:nvPr>
            <p:ph type="chart" sz="quarter" idx="52" hasCustomPrompt="1"/>
          </p:nvPr>
        </p:nvSpPr>
        <p:spPr>
          <a:xfrm>
            <a:off x="2417960" y="9231667"/>
            <a:ext cx="12168458" cy="3870968"/>
          </a:xfrm>
          <a:prstGeom prst="rect">
            <a:avLst/>
          </a:prstGeom>
        </p:spPr>
        <p:txBody>
          <a:bodyPr/>
          <a:lstStyle>
            <a:lvl1pPr algn="ctr">
              <a:defRPr sz="4000"/>
            </a:lvl1pPr>
          </a:lstStyle>
          <a:p>
            <a:r>
              <a:rPr lang="en-GB" dirty="0"/>
              <a:t>Add Chart</a:t>
            </a:r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53" hasCustomPrompt="1"/>
          </p:nvPr>
        </p:nvSpPr>
        <p:spPr>
          <a:xfrm>
            <a:off x="2189478" y="14477848"/>
            <a:ext cx="12724053" cy="4992021"/>
          </a:xfrm>
          <a:prstGeom prst="rect">
            <a:avLst/>
          </a:prstGeom>
        </p:spPr>
        <p:txBody>
          <a:bodyPr/>
          <a:lstStyle>
            <a:lvl1pPr algn="ctr">
              <a:defRPr sz="4000"/>
            </a:lvl1pPr>
          </a:lstStyle>
          <a:p>
            <a:r>
              <a:rPr lang="en-GB" dirty="0"/>
              <a:t>Add picture</a:t>
            </a:r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54" hasCustomPrompt="1"/>
          </p:nvPr>
        </p:nvSpPr>
        <p:spPr>
          <a:xfrm>
            <a:off x="2417960" y="13561040"/>
            <a:ext cx="12063779" cy="357080"/>
          </a:xfrm>
          <a:prstGeom prst="rect">
            <a:avLst/>
          </a:prstGeom>
        </p:spPr>
        <p:txBody>
          <a:bodyPr/>
          <a:lstStyle>
            <a:lvl1pPr>
              <a:defRPr sz="1800" b="0" i="1"/>
            </a:lvl1pPr>
          </a:lstStyle>
          <a:p>
            <a:pPr lvl="0"/>
            <a:r>
              <a:rPr lang="en-GB" dirty="0"/>
              <a:t>Reference titles at 18 point, Arial italic</a:t>
            </a:r>
          </a:p>
        </p:txBody>
      </p:sp>
      <p:sp>
        <p:nvSpPr>
          <p:cNvPr id="72" name="Text Placeholder 23"/>
          <p:cNvSpPr>
            <a:spLocks noGrp="1"/>
          </p:cNvSpPr>
          <p:nvPr>
            <p:ph type="body" sz="quarter" idx="55" hasCustomPrompt="1"/>
          </p:nvPr>
        </p:nvSpPr>
        <p:spPr>
          <a:xfrm>
            <a:off x="2576162" y="26446745"/>
            <a:ext cx="7281969" cy="357080"/>
          </a:xfrm>
          <a:prstGeom prst="rect">
            <a:avLst/>
          </a:prstGeom>
        </p:spPr>
        <p:txBody>
          <a:bodyPr/>
          <a:lstStyle>
            <a:lvl1pPr>
              <a:defRPr sz="1800" b="0" i="1"/>
            </a:lvl1pPr>
          </a:lstStyle>
          <a:p>
            <a:pPr lvl="0"/>
            <a:r>
              <a:rPr lang="en-GB" dirty="0"/>
              <a:t>Reference titles at 18 point, Arial italic</a:t>
            </a:r>
          </a:p>
        </p:txBody>
      </p:sp>
      <p:sp>
        <p:nvSpPr>
          <p:cNvPr id="73" name="Text Placeholder 23"/>
          <p:cNvSpPr>
            <a:spLocks noGrp="1"/>
          </p:cNvSpPr>
          <p:nvPr>
            <p:ph type="body" sz="quarter" idx="56" hasCustomPrompt="1"/>
          </p:nvPr>
        </p:nvSpPr>
        <p:spPr>
          <a:xfrm>
            <a:off x="15360430" y="26446745"/>
            <a:ext cx="12426102" cy="357080"/>
          </a:xfrm>
          <a:prstGeom prst="rect">
            <a:avLst/>
          </a:prstGeom>
        </p:spPr>
        <p:txBody>
          <a:bodyPr/>
          <a:lstStyle>
            <a:lvl1pPr>
              <a:defRPr sz="1800" b="0" i="1"/>
            </a:lvl1pPr>
          </a:lstStyle>
          <a:p>
            <a:pPr lvl="0"/>
            <a:r>
              <a:rPr lang="en-GB" dirty="0"/>
              <a:t>Reference titles at 18 point, Arial italic</a:t>
            </a:r>
          </a:p>
        </p:txBody>
      </p:sp>
      <p:sp>
        <p:nvSpPr>
          <p:cNvPr id="74" name="Text Placeholder 23"/>
          <p:cNvSpPr>
            <a:spLocks noGrp="1"/>
          </p:cNvSpPr>
          <p:nvPr>
            <p:ph type="body" sz="quarter" idx="57" hasCustomPrompt="1"/>
          </p:nvPr>
        </p:nvSpPr>
        <p:spPr>
          <a:xfrm>
            <a:off x="28406563" y="26446745"/>
            <a:ext cx="12136440" cy="357080"/>
          </a:xfrm>
          <a:prstGeom prst="rect">
            <a:avLst/>
          </a:prstGeom>
        </p:spPr>
        <p:txBody>
          <a:bodyPr/>
          <a:lstStyle>
            <a:lvl1pPr>
              <a:defRPr sz="1800" b="0" i="1"/>
            </a:lvl1pPr>
          </a:lstStyle>
          <a:p>
            <a:pPr lvl="0"/>
            <a:r>
              <a:rPr lang="en-GB" dirty="0"/>
              <a:t>Reference titles at 18 point, Arial italic</a:t>
            </a:r>
          </a:p>
        </p:txBody>
      </p:sp>
      <p:sp>
        <p:nvSpPr>
          <p:cNvPr id="75" name="Text Placeholder 23"/>
          <p:cNvSpPr>
            <a:spLocks noGrp="1"/>
          </p:cNvSpPr>
          <p:nvPr>
            <p:ph type="body" sz="quarter" idx="58" hasCustomPrompt="1"/>
          </p:nvPr>
        </p:nvSpPr>
        <p:spPr>
          <a:xfrm>
            <a:off x="15533823" y="18844650"/>
            <a:ext cx="11910812" cy="357080"/>
          </a:xfrm>
          <a:prstGeom prst="rect">
            <a:avLst/>
          </a:prstGeom>
        </p:spPr>
        <p:txBody>
          <a:bodyPr/>
          <a:lstStyle>
            <a:lvl1pPr>
              <a:defRPr sz="1800" b="0" i="1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Reference titles at 18 point, Arial italic</a:t>
            </a:r>
          </a:p>
        </p:txBody>
      </p:sp>
      <p:sp>
        <p:nvSpPr>
          <p:cNvPr id="84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15627443" y="623857"/>
            <a:ext cx="25419532" cy="1578948"/>
          </a:xfrm>
          <a:prstGeom prst="rect">
            <a:avLst/>
          </a:prstGeom>
        </p:spPr>
        <p:txBody>
          <a:bodyPr vert="horz" lIns="214994" tIns="107497" rIns="214994" bIns="107497" rtlCol="0" anchor="ctr">
            <a:normAutofit/>
          </a:bodyPr>
          <a:lstStyle>
            <a:lvl1pPr>
              <a:defRPr baseline="0"/>
            </a:lvl1pPr>
          </a:lstStyle>
          <a:p>
            <a:r>
              <a:rPr lang="en-US" dirty="0"/>
              <a:t>2 line Title - Insert title at 74 point</a:t>
            </a:r>
            <a:br>
              <a:rPr lang="en-US" dirty="0"/>
            </a:br>
            <a:r>
              <a:rPr lang="en-US" dirty="0"/>
              <a:t>Arial Bold font</a:t>
            </a:r>
            <a:endParaRPr lang="en-GB" dirty="0"/>
          </a:p>
        </p:txBody>
      </p:sp>
      <p:sp>
        <p:nvSpPr>
          <p:cNvPr id="2054" name="Table Placeholder 2053"/>
          <p:cNvSpPr>
            <a:spLocks noGrp="1"/>
          </p:cNvSpPr>
          <p:nvPr>
            <p:ph type="tbl" sz="quarter" idx="65" hasCustomPrompt="1"/>
          </p:nvPr>
        </p:nvSpPr>
        <p:spPr>
          <a:xfrm>
            <a:off x="15559808" y="15279284"/>
            <a:ext cx="11706754" cy="3972836"/>
          </a:xfrm>
          <a:prstGeom prst="rect">
            <a:avLst/>
          </a:prstGeom>
        </p:spPr>
        <p:txBody>
          <a:bodyPr/>
          <a:lstStyle>
            <a:lvl1pPr algn="ctr">
              <a:defRPr sz="4000">
                <a:solidFill>
                  <a:srgbClr val="183E72"/>
                </a:solidFill>
              </a:defRPr>
            </a:lvl1pPr>
          </a:lstStyle>
          <a:p>
            <a:r>
              <a:rPr lang="en-GB" dirty="0"/>
              <a:t>Add Table</a:t>
            </a:r>
          </a:p>
          <a:p>
            <a:endParaRPr lang="en-GB" dirty="0"/>
          </a:p>
        </p:txBody>
      </p:sp>
      <p:sp>
        <p:nvSpPr>
          <p:cNvPr id="91" name="Chart Placeholder 14"/>
          <p:cNvSpPr>
            <a:spLocks noGrp="1"/>
          </p:cNvSpPr>
          <p:nvPr>
            <p:ph type="chart" sz="quarter" idx="66" hasCustomPrompt="1"/>
          </p:nvPr>
        </p:nvSpPr>
        <p:spPr>
          <a:xfrm>
            <a:off x="2576161" y="23238460"/>
            <a:ext cx="11898607" cy="3208829"/>
          </a:xfrm>
          <a:prstGeom prst="rect">
            <a:avLst/>
          </a:prstGeom>
        </p:spPr>
        <p:txBody>
          <a:bodyPr/>
          <a:lstStyle>
            <a:lvl1pPr algn="ctr">
              <a:defRPr sz="4000"/>
            </a:lvl1pPr>
          </a:lstStyle>
          <a:p>
            <a:r>
              <a:rPr lang="en-GB" dirty="0"/>
              <a:t>Add Chart</a:t>
            </a:r>
          </a:p>
        </p:txBody>
      </p:sp>
      <p:sp>
        <p:nvSpPr>
          <p:cNvPr id="2056" name="SmartArt Placeholder 2055"/>
          <p:cNvSpPr>
            <a:spLocks noGrp="1"/>
          </p:cNvSpPr>
          <p:nvPr>
            <p:ph type="dgm" sz="quarter" idx="67" hasCustomPrompt="1"/>
          </p:nvPr>
        </p:nvSpPr>
        <p:spPr>
          <a:xfrm>
            <a:off x="15391259" y="23219278"/>
            <a:ext cx="12019311" cy="3075210"/>
          </a:xfrm>
          <a:prstGeom prst="rect">
            <a:avLst/>
          </a:prstGeom>
        </p:spPr>
        <p:txBody>
          <a:bodyPr/>
          <a:lstStyle>
            <a:lvl1pPr algn="ctr"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Add smart object</a:t>
            </a:r>
          </a:p>
        </p:txBody>
      </p:sp>
      <p:sp>
        <p:nvSpPr>
          <p:cNvPr id="94" name="Picture Placeholder 16"/>
          <p:cNvSpPr>
            <a:spLocks noGrp="1"/>
          </p:cNvSpPr>
          <p:nvPr>
            <p:ph type="pic" sz="quarter" idx="68" hasCustomPrompt="1"/>
          </p:nvPr>
        </p:nvSpPr>
        <p:spPr>
          <a:xfrm>
            <a:off x="27902414" y="4430671"/>
            <a:ext cx="13047795" cy="4992021"/>
          </a:xfrm>
          <a:prstGeom prst="rect">
            <a:avLst/>
          </a:prstGeom>
        </p:spPr>
        <p:txBody>
          <a:bodyPr/>
          <a:lstStyle>
            <a:lvl1pPr algn="ctr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Add picture</a:t>
            </a:r>
          </a:p>
        </p:txBody>
      </p:sp>
      <p:sp>
        <p:nvSpPr>
          <p:cNvPr id="2058" name="ClipArt Placeholder 2057"/>
          <p:cNvSpPr>
            <a:spLocks noGrp="1"/>
          </p:cNvSpPr>
          <p:nvPr>
            <p:ph type="clipArt" sz="quarter" idx="69" hasCustomPrompt="1"/>
          </p:nvPr>
        </p:nvSpPr>
        <p:spPr>
          <a:xfrm>
            <a:off x="28421807" y="23391401"/>
            <a:ext cx="12247358" cy="3106821"/>
          </a:xfrm>
          <a:prstGeom prst="rect">
            <a:avLst/>
          </a:prstGeom>
        </p:spPr>
        <p:txBody>
          <a:bodyPr/>
          <a:lstStyle>
            <a:lvl1pPr algn="ctr">
              <a:defRPr sz="4000" baseline="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Add clip art</a:t>
            </a:r>
          </a:p>
        </p:txBody>
      </p:sp>
      <p:sp>
        <p:nvSpPr>
          <p:cNvPr id="2060" name="Text Placeholder 2059"/>
          <p:cNvSpPr>
            <a:spLocks noGrp="1"/>
          </p:cNvSpPr>
          <p:nvPr>
            <p:ph type="body" sz="quarter" idx="70" hasCustomPrompt="1"/>
          </p:nvPr>
        </p:nvSpPr>
        <p:spPr>
          <a:xfrm>
            <a:off x="15703643" y="2915877"/>
            <a:ext cx="25502819" cy="924142"/>
          </a:xfrm>
          <a:prstGeom prst="rect">
            <a:avLst/>
          </a:prstGeom>
        </p:spPr>
        <p:txBody>
          <a:bodyPr/>
          <a:lstStyle>
            <a:lvl1pPr>
              <a:defRPr sz="3500" baseline="0">
                <a:solidFill>
                  <a:srgbClr val="183E72"/>
                </a:solidFill>
              </a:defRPr>
            </a:lvl1pPr>
          </a:lstStyle>
          <a:p>
            <a:pPr lvl="0"/>
            <a:r>
              <a:rPr lang="en-US" dirty="0"/>
              <a:t>Insert names of collaborators at 35 point Arial font   </a:t>
            </a:r>
          </a:p>
          <a:p>
            <a:pPr lvl="0"/>
            <a:r>
              <a:rPr lang="en-US" dirty="0"/>
              <a:t>Insert names of institutions  at 35 point Arial font</a:t>
            </a:r>
            <a:endParaRPr lang="en-GB" dirty="0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71" hasCustomPrompt="1"/>
          </p:nvPr>
        </p:nvSpPr>
        <p:spPr>
          <a:xfrm>
            <a:off x="2123145" y="27821959"/>
            <a:ext cx="4315865" cy="1680973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/>
              <a:t>Add logo</a:t>
            </a:r>
          </a:p>
        </p:txBody>
      </p:sp>
      <p:sp>
        <p:nvSpPr>
          <p:cNvPr id="42" name="Picture Placeholder 4"/>
          <p:cNvSpPr>
            <a:spLocks noGrp="1"/>
          </p:cNvSpPr>
          <p:nvPr>
            <p:ph type="pic" sz="quarter" idx="72" hasCustomPrompt="1"/>
          </p:nvPr>
        </p:nvSpPr>
        <p:spPr>
          <a:xfrm>
            <a:off x="6948405" y="27821959"/>
            <a:ext cx="4315865" cy="1680973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/>
              <a:t>Add logo</a:t>
            </a:r>
          </a:p>
        </p:txBody>
      </p:sp>
      <p:sp>
        <p:nvSpPr>
          <p:cNvPr id="43" name="Picture Placeholder 4"/>
          <p:cNvSpPr>
            <a:spLocks noGrp="1"/>
          </p:cNvSpPr>
          <p:nvPr>
            <p:ph type="pic" sz="quarter" idx="73" hasCustomPrompt="1"/>
          </p:nvPr>
        </p:nvSpPr>
        <p:spPr>
          <a:xfrm>
            <a:off x="11707332" y="27821959"/>
            <a:ext cx="4315865" cy="1680973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/>
              <a:t>Add logo</a:t>
            </a:r>
          </a:p>
        </p:txBody>
      </p:sp>
      <p:sp>
        <p:nvSpPr>
          <p:cNvPr id="44" name="Picture Placeholder 4"/>
          <p:cNvSpPr>
            <a:spLocks noGrp="1"/>
          </p:cNvSpPr>
          <p:nvPr>
            <p:ph type="pic" sz="quarter" idx="74" hasCustomPrompt="1"/>
          </p:nvPr>
        </p:nvSpPr>
        <p:spPr>
          <a:xfrm>
            <a:off x="16415974" y="27821959"/>
            <a:ext cx="4315865" cy="1680973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/>
              <a:t>Add logo</a:t>
            </a:r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75" hasCustomPrompt="1"/>
          </p:nvPr>
        </p:nvSpPr>
        <p:spPr>
          <a:xfrm>
            <a:off x="1247504" y="623857"/>
            <a:ext cx="11605478" cy="249507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GB" dirty="0"/>
              <a:t>Add NIHR logo or sub-logo here</a:t>
            </a:r>
          </a:p>
        </p:txBody>
      </p:sp>
    </p:spTree>
    <p:extLst>
      <p:ext uri="{BB962C8B-B14F-4D97-AF65-F5344CB8AC3E}">
        <p14:creationId xmlns:p14="http://schemas.microsoft.com/office/powerpoint/2010/main" val="601429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Placeholder 21"/>
          <p:cNvSpPr>
            <a:spLocks noGrp="1"/>
          </p:cNvSpPr>
          <p:nvPr>
            <p:ph type="body" sz="quarter" idx="17" hasCustomPrompt="1"/>
          </p:nvPr>
        </p:nvSpPr>
        <p:spPr>
          <a:xfrm>
            <a:off x="28355271" y="11502437"/>
            <a:ext cx="12114943" cy="203735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 baseline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/>
              <a:t>Sub Heading Body text at 26pt Arial Bold font </a:t>
            </a:r>
            <a:br>
              <a:rPr lang="en-GB" dirty="0"/>
            </a:br>
            <a:r>
              <a:rPr lang="en-GB" dirty="0"/>
              <a:t>Insert Body text at 26pt Arial font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6" name="Text Placeholder 25"/>
          <p:cNvSpPr>
            <a:spLocks noGrp="1"/>
          </p:cNvSpPr>
          <p:nvPr>
            <p:ph type="body" sz="quarter" idx="18" hasCustomPrompt="1"/>
          </p:nvPr>
        </p:nvSpPr>
        <p:spPr>
          <a:xfrm>
            <a:off x="28355271" y="9974425"/>
            <a:ext cx="11910709" cy="147708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50pt </a:t>
            </a:r>
          </a:p>
          <a:p>
            <a:pPr lvl="0"/>
            <a:r>
              <a:rPr lang="en-GB" dirty="0"/>
              <a:t>Arial Bold font</a:t>
            </a:r>
            <a:endParaRPr lang="en-US" dirty="0"/>
          </a:p>
        </p:txBody>
      </p:sp>
      <p:sp>
        <p:nvSpPr>
          <p:cNvPr id="34" name="Text Placeholder 25"/>
          <p:cNvSpPr>
            <a:spLocks noGrp="1"/>
          </p:cNvSpPr>
          <p:nvPr>
            <p:ph type="body" sz="quarter" idx="24" hasCustomPrompt="1"/>
          </p:nvPr>
        </p:nvSpPr>
        <p:spPr>
          <a:xfrm>
            <a:off x="15439080" y="4654219"/>
            <a:ext cx="11971489" cy="147708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50pt </a:t>
            </a:r>
          </a:p>
          <a:p>
            <a:pPr lvl="0"/>
            <a:r>
              <a:rPr lang="en-GB" dirty="0"/>
              <a:t>Arial Bold font</a:t>
            </a:r>
            <a:endParaRPr lang="en-US" dirty="0"/>
          </a:p>
        </p:txBody>
      </p:sp>
      <p:sp>
        <p:nvSpPr>
          <p:cNvPr id="45" name="Text Placeholder 21"/>
          <p:cNvSpPr>
            <a:spLocks noGrp="1"/>
          </p:cNvSpPr>
          <p:nvPr>
            <p:ph type="body" sz="quarter" idx="35" hasCustomPrompt="1"/>
          </p:nvPr>
        </p:nvSpPr>
        <p:spPr>
          <a:xfrm>
            <a:off x="2636283" y="6252349"/>
            <a:ext cx="11802347" cy="203735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>
                <a:solidFill>
                  <a:schemeClr val="bg1"/>
                </a:solidFill>
              </a:defRPr>
            </a:lvl1pPr>
            <a:lvl2pPr marL="0" indent="0">
              <a:buFontTx/>
              <a:buNone/>
              <a:defRPr sz="2600">
                <a:solidFill>
                  <a:schemeClr val="bg1"/>
                </a:solidFill>
              </a:defRPr>
            </a:lvl2pPr>
            <a:lvl3pPr marL="0">
              <a:defRPr sz="2600">
                <a:solidFill>
                  <a:schemeClr val="bg1"/>
                </a:solidFill>
              </a:defRPr>
            </a:lvl3pPr>
            <a:lvl4pPr marL="1080000">
              <a:defRPr sz="2600">
                <a:solidFill>
                  <a:schemeClr val="bg1"/>
                </a:solidFill>
              </a:defRPr>
            </a:lvl4pPr>
            <a:lvl5pPr marL="1080000">
              <a:defRPr sz="26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 dirty="0"/>
              <a:t>Sub Heading Body text at 26pt Arial Bold font </a:t>
            </a:r>
            <a:br>
              <a:rPr lang="en-GB" dirty="0"/>
            </a:br>
            <a:r>
              <a:rPr lang="en-GB" dirty="0"/>
              <a:t>Insert Body text at 26pt Arial font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6" name="Text Placeholder 25"/>
          <p:cNvSpPr>
            <a:spLocks noGrp="1"/>
          </p:cNvSpPr>
          <p:nvPr>
            <p:ph type="body" sz="quarter" idx="36" hasCustomPrompt="1"/>
          </p:nvPr>
        </p:nvSpPr>
        <p:spPr>
          <a:xfrm>
            <a:off x="2636283" y="4673402"/>
            <a:ext cx="11910709" cy="147708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Heading title at 50pt </a:t>
            </a:r>
          </a:p>
          <a:p>
            <a:pPr lvl="0"/>
            <a:r>
              <a:rPr lang="en-GB" dirty="0"/>
              <a:t>Arial Bold font</a:t>
            </a:r>
            <a:endParaRPr lang="en-US" dirty="0"/>
          </a:p>
        </p:txBody>
      </p:sp>
      <p:sp>
        <p:nvSpPr>
          <p:cNvPr id="54" name="Text Placeholder 21"/>
          <p:cNvSpPr>
            <a:spLocks noGrp="1"/>
          </p:cNvSpPr>
          <p:nvPr>
            <p:ph type="body" sz="quarter" idx="38" hasCustomPrompt="1"/>
          </p:nvPr>
        </p:nvSpPr>
        <p:spPr>
          <a:xfrm>
            <a:off x="15439080" y="6283438"/>
            <a:ext cx="11971489" cy="203735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/>
              <a:t>Sub Heading Body text at 26pt Arial Bold font </a:t>
            </a:r>
            <a:br>
              <a:rPr lang="en-GB" dirty="0"/>
            </a:br>
            <a:r>
              <a:rPr lang="en-GB" dirty="0"/>
              <a:t>Insert Body text at 26pt Arial font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6" name="Text Placeholder 21"/>
          <p:cNvSpPr>
            <a:spLocks noGrp="1"/>
          </p:cNvSpPr>
          <p:nvPr>
            <p:ph type="body" sz="quarter" idx="40" hasCustomPrompt="1"/>
          </p:nvPr>
        </p:nvSpPr>
        <p:spPr>
          <a:xfrm>
            <a:off x="15397428" y="13662907"/>
            <a:ext cx="12114943" cy="203735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/>
              <a:t>Sub Heading Body text at 26pt Arial Bold font </a:t>
            </a:r>
            <a:br>
              <a:rPr lang="en-GB" dirty="0"/>
            </a:br>
            <a:r>
              <a:rPr lang="en-GB" dirty="0"/>
              <a:t>Insert Body text at 26pt Arial font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7" name="Text Placeholder 25"/>
          <p:cNvSpPr>
            <a:spLocks noGrp="1"/>
          </p:cNvSpPr>
          <p:nvPr>
            <p:ph type="body" sz="quarter" idx="41" hasCustomPrompt="1"/>
          </p:nvPr>
        </p:nvSpPr>
        <p:spPr>
          <a:xfrm>
            <a:off x="15397428" y="12083960"/>
            <a:ext cx="12090503" cy="147708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50pt </a:t>
            </a:r>
          </a:p>
          <a:p>
            <a:pPr lvl="0"/>
            <a:r>
              <a:rPr lang="en-GB" dirty="0"/>
              <a:t>Arial Bold font</a:t>
            </a:r>
            <a:endParaRPr lang="en-US" dirty="0"/>
          </a:p>
        </p:txBody>
      </p:sp>
      <p:sp>
        <p:nvSpPr>
          <p:cNvPr id="59" name="Text Placeholder 21"/>
          <p:cNvSpPr>
            <a:spLocks noGrp="1"/>
          </p:cNvSpPr>
          <p:nvPr>
            <p:ph type="body" sz="quarter" idx="43" hasCustomPrompt="1"/>
          </p:nvPr>
        </p:nvSpPr>
        <p:spPr>
          <a:xfrm>
            <a:off x="15373346" y="21302976"/>
            <a:ext cx="12114943" cy="203735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/>
              <a:t>Sub Heading Body text at 26pt Arial Bold font </a:t>
            </a:r>
            <a:br>
              <a:rPr lang="en-GB" dirty="0"/>
            </a:br>
            <a:r>
              <a:rPr lang="en-GB" dirty="0"/>
              <a:t>Insert Body text at 26pt Arial font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0" name="Text Placeholder 25"/>
          <p:cNvSpPr>
            <a:spLocks noGrp="1"/>
          </p:cNvSpPr>
          <p:nvPr>
            <p:ph type="body" sz="quarter" idx="44" hasCustomPrompt="1"/>
          </p:nvPr>
        </p:nvSpPr>
        <p:spPr>
          <a:xfrm>
            <a:off x="15527398" y="19774963"/>
            <a:ext cx="11984972" cy="147708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50pt </a:t>
            </a:r>
          </a:p>
          <a:p>
            <a:pPr lvl="0"/>
            <a:r>
              <a:rPr lang="en-GB" dirty="0"/>
              <a:t>Arial Bold font</a:t>
            </a:r>
            <a:endParaRPr lang="en-US" dirty="0"/>
          </a:p>
        </p:txBody>
      </p:sp>
      <p:sp>
        <p:nvSpPr>
          <p:cNvPr id="62" name="Text Placeholder 21"/>
          <p:cNvSpPr>
            <a:spLocks noGrp="1"/>
          </p:cNvSpPr>
          <p:nvPr>
            <p:ph type="body" sz="quarter" idx="46" hasCustomPrompt="1"/>
          </p:nvPr>
        </p:nvSpPr>
        <p:spPr>
          <a:xfrm>
            <a:off x="2576161" y="21353909"/>
            <a:ext cx="12114943" cy="203735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/>
              <a:t>Sub Heading Body text at 26pt Arial Bold font </a:t>
            </a:r>
            <a:br>
              <a:rPr lang="en-GB" dirty="0"/>
            </a:br>
            <a:r>
              <a:rPr lang="en-GB" dirty="0"/>
              <a:t>Insert Body text at 26pt Arial font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3" name="Text Placeholder 25"/>
          <p:cNvSpPr>
            <a:spLocks noGrp="1"/>
          </p:cNvSpPr>
          <p:nvPr>
            <p:ph type="body" sz="quarter" idx="47" hasCustomPrompt="1"/>
          </p:nvPr>
        </p:nvSpPr>
        <p:spPr>
          <a:xfrm>
            <a:off x="2578128" y="19825896"/>
            <a:ext cx="12005413" cy="147708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50pt </a:t>
            </a:r>
          </a:p>
          <a:p>
            <a:pPr lvl="0"/>
            <a:r>
              <a:rPr lang="en-GB" dirty="0"/>
              <a:t>Arial Bold font</a:t>
            </a:r>
            <a:endParaRPr lang="en-US" dirty="0"/>
          </a:p>
        </p:txBody>
      </p:sp>
      <p:sp>
        <p:nvSpPr>
          <p:cNvPr id="65" name="Text Placeholder 21"/>
          <p:cNvSpPr>
            <a:spLocks noGrp="1"/>
          </p:cNvSpPr>
          <p:nvPr>
            <p:ph type="body" sz="quarter" idx="49" hasCustomPrompt="1"/>
          </p:nvPr>
        </p:nvSpPr>
        <p:spPr>
          <a:xfrm>
            <a:off x="28403978" y="21281585"/>
            <a:ext cx="12114943" cy="203735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/>
              <a:t>Sub Heading Body text at 26pt Arial Bold font </a:t>
            </a:r>
            <a:br>
              <a:rPr lang="en-GB" dirty="0"/>
            </a:br>
            <a:r>
              <a:rPr lang="en-GB" dirty="0"/>
              <a:t>Insert Body text at 26pt Arial font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6" name="Text Placeholder 25"/>
          <p:cNvSpPr>
            <a:spLocks noGrp="1"/>
          </p:cNvSpPr>
          <p:nvPr>
            <p:ph type="body" sz="quarter" idx="50" hasCustomPrompt="1"/>
          </p:nvPr>
        </p:nvSpPr>
        <p:spPr>
          <a:xfrm>
            <a:off x="28558031" y="19753572"/>
            <a:ext cx="11910709" cy="147708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50pt </a:t>
            </a:r>
          </a:p>
          <a:p>
            <a:pPr lvl="0"/>
            <a:r>
              <a:rPr lang="en-GB" dirty="0"/>
              <a:t>Arial Bold font</a:t>
            </a:r>
            <a:endParaRPr lang="en-US" dirty="0"/>
          </a:p>
        </p:txBody>
      </p:sp>
      <p:sp>
        <p:nvSpPr>
          <p:cNvPr id="15" name="Chart Placeholder 14"/>
          <p:cNvSpPr>
            <a:spLocks noGrp="1"/>
          </p:cNvSpPr>
          <p:nvPr>
            <p:ph type="chart" sz="quarter" idx="52" hasCustomPrompt="1"/>
          </p:nvPr>
        </p:nvSpPr>
        <p:spPr>
          <a:xfrm>
            <a:off x="15418852" y="15496524"/>
            <a:ext cx="12168458" cy="3870968"/>
          </a:xfrm>
          <a:prstGeom prst="rect">
            <a:avLst/>
          </a:prstGeom>
        </p:spPr>
        <p:txBody>
          <a:bodyPr/>
          <a:lstStyle>
            <a:lvl1pPr algn="ctr">
              <a:defRPr sz="4000"/>
            </a:lvl1pPr>
          </a:lstStyle>
          <a:p>
            <a:r>
              <a:rPr lang="en-GB" dirty="0"/>
              <a:t>Add Chart</a:t>
            </a:r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54" hasCustomPrompt="1"/>
          </p:nvPr>
        </p:nvSpPr>
        <p:spPr>
          <a:xfrm>
            <a:off x="28355271" y="13967967"/>
            <a:ext cx="12063779" cy="357080"/>
          </a:xfrm>
          <a:prstGeom prst="rect">
            <a:avLst/>
          </a:prstGeom>
        </p:spPr>
        <p:txBody>
          <a:bodyPr/>
          <a:lstStyle>
            <a:lvl1pPr>
              <a:defRPr sz="1800" b="0" i="1"/>
            </a:lvl1pPr>
          </a:lstStyle>
          <a:p>
            <a:pPr lvl="0"/>
            <a:r>
              <a:rPr lang="en-GB" dirty="0"/>
              <a:t>Reference titles at 18 point, Arial italic</a:t>
            </a:r>
          </a:p>
        </p:txBody>
      </p:sp>
      <p:sp>
        <p:nvSpPr>
          <p:cNvPr id="72" name="Text Placeholder 23"/>
          <p:cNvSpPr>
            <a:spLocks noGrp="1"/>
          </p:cNvSpPr>
          <p:nvPr>
            <p:ph type="body" sz="quarter" idx="55" hasCustomPrompt="1"/>
          </p:nvPr>
        </p:nvSpPr>
        <p:spPr>
          <a:xfrm>
            <a:off x="2576162" y="26446745"/>
            <a:ext cx="7281969" cy="357080"/>
          </a:xfrm>
          <a:prstGeom prst="rect">
            <a:avLst/>
          </a:prstGeom>
        </p:spPr>
        <p:txBody>
          <a:bodyPr/>
          <a:lstStyle>
            <a:lvl1pPr>
              <a:defRPr sz="1800" b="0" i="1"/>
            </a:lvl1pPr>
          </a:lstStyle>
          <a:p>
            <a:pPr lvl="0"/>
            <a:r>
              <a:rPr lang="en-GB" dirty="0"/>
              <a:t>Reference titles at 18 point, Arial italic</a:t>
            </a:r>
          </a:p>
        </p:txBody>
      </p:sp>
      <p:sp>
        <p:nvSpPr>
          <p:cNvPr id="73" name="Text Placeholder 23"/>
          <p:cNvSpPr>
            <a:spLocks noGrp="1"/>
          </p:cNvSpPr>
          <p:nvPr>
            <p:ph type="body" sz="quarter" idx="56" hasCustomPrompt="1"/>
          </p:nvPr>
        </p:nvSpPr>
        <p:spPr>
          <a:xfrm>
            <a:off x="15360430" y="26446745"/>
            <a:ext cx="12426102" cy="357080"/>
          </a:xfrm>
          <a:prstGeom prst="rect">
            <a:avLst/>
          </a:prstGeom>
        </p:spPr>
        <p:txBody>
          <a:bodyPr/>
          <a:lstStyle>
            <a:lvl1pPr>
              <a:defRPr sz="1800" b="0" i="1"/>
            </a:lvl1pPr>
          </a:lstStyle>
          <a:p>
            <a:pPr lvl="0"/>
            <a:r>
              <a:rPr lang="en-GB" dirty="0"/>
              <a:t>Reference titles at 18 point, Arial italic</a:t>
            </a:r>
          </a:p>
        </p:txBody>
      </p:sp>
      <p:sp>
        <p:nvSpPr>
          <p:cNvPr id="74" name="Text Placeholder 23"/>
          <p:cNvSpPr>
            <a:spLocks noGrp="1"/>
          </p:cNvSpPr>
          <p:nvPr>
            <p:ph type="body" sz="quarter" idx="57" hasCustomPrompt="1"/>
          </p:nvPr>
        </p:nvSpPr>
        <p:spPr>
          <a:xfrm>
            <a:off x="28406563" y="26446745"/>
            <a:ext cx="12136440" cy="357080"/>
          </a:xfrm>
          <a:prstGeom prst="rect">
            <a:avLst/>
          </a:prstGeom>
        </p:spPr>
        <p:txBody>
          <a:bodyPr/>
          <a:lstStyle>
            <a:lvl1pPr>
              <a:defRPr sz="1800" b="0" i="1"/>
            </a:lvl1pPr>
          </a:lstStyle>
          <a:p>
            <a:pPr lvl="0"/>
            <a:r>
              <a:rPr lang="en-GB" dirty="0"/>
              <a:t>Reference titles at 18 point, Arial italic</a:t>
            </a:r>
          </a:p>
        </p:txBody>
      </p:sp>
      <p:sp>
        <p:nvSpPr>
          <p:cNvPr id="75" name="Text Placeholder 23"/>
          <p:cNvSpPr>
            <a:spLocks noGrp="1"/>
          </p:cNvSpPr>
          <p:nvPr>
            <p:ph type="body" sz="quarter" idx="58" hasCustomPrompt="1"/>
          </p:nvPr>
        </p:nvSpPr>
        <p:spPr>
          <a:xfrm>
            <a:off x="2591221" y="18654419"/>
            <a:ext cx="11910812" cy="357080"/>
          </a:xfrm>
          <a:prstGeom prst="rect">
            <a:avLst/>
          </a:prstGeom>
        </p:spPr>
        <p:txBody>
          <a:bodyPr/>
          <a:lstStyle>
            <a:lvl1pPr>
              <a:defRPr sz="1800" b="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Reference titles at 18 point, Arial italic</a:t>
            </a:r>
          </a:p>
        </p:txBody>
      </p:sp>
      <p:sp>
        <p:nvSpPr>
          <p:cNvPr id="2054" name="Table Placeholder 2053"/>
          <p:cNvSpPr>
            <a:spLocks noGrp="1"/>
          </p:cNvSpPr>
          <p:nvPr>
            <p:ph type="tbl" sz="quarter" idx="65" hasCustomPrompt="1"/>
          </p:nvPr>
        </p:nvSpPr>
        <p:spPr>
          <a:xfrm>
            <a:off x="2778701" y="14325046"/>
            <a:ext cx="11706754" cy="3972836"/>
          </a:xfrm>
          <a:prstGeom prst="rect">
            <a:avLst/>
          </a:prstGeom>
        </p:spPr>
        <p:txBody>
          <a:bodyPr/>
          <a:lstStyle>
            <a:lvl1pPr algn="ctr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Add Table</a:t>
            </a:r>
          </a:p>
          <a:p>
            <a:endParaRPr lang="en-GB" dirty="0"/>
          </a:p>
        </p:txBody>
      </p:sp>
      <p:sp>
        <p:nvSpPr>
          <p:cNvPr id="91" name="Chart Placeholder 14"/>
          <p:cNvSpPr>
            <a:spLocks noGrp="1"/>
          </p:cNvSpPr>
          <p:nvPr>
            <p:ph type="chart" sz="quarter" idx="66" hasCustomPrompt="1"/>
          </p:nvPr>
        </p:nvSpPr>
        <p:spPr>
          <a:xfrm>
            <a:off x="2576161" y="23238460"/>
            <a:ext cx="11898607" cy="3208829"/>
          </a:xfrm>
          <a:prstGeom prst="rect">
            <a:avLst/>
          </a:prstGeom>
        </p:spPr>
        <p:txBody>
          <a:bodyPr/>
          <a:lstStyle>
            <a:lvl1pPr algn="ctr">
              <a:defRPr sz="4000"/>
            </a:lvl1pPr>
          </a:lstStyle>
          <a:p>
            <a:r>
              <a:rPr lang="en-GB" dirty="0"/>
              <a:t>Add Chart</a:t>
            </a:r>
          </a:p>
        </p:txBody>
      </p:sp>
      <p:sp>
        <p:nvSpPr>
          <p:cNvPr id="2056" name="SmartArt Placeholder 2055"/>
          <p:cNvSpPr>
            <a:spLocks noGrp="1"/>
          </p:cNvSpPr>
          <p:nvPr>
            <p:ph type="dgm" sz="quarter" idx="67" hasCustomPrompt="1"/>
          </p:nvPr>
        </p:nvSpPr>
        <p:spPr>
          <a:xfrm>
            <a:off x="15391259" y="23219278"/>
            <a:ext cx="12019311" cy="3075210"/>
          </a:xfrm>
          <a:prstGeom prst="rect">
            <a:avLst/>
          </a:prstGeom>
        </p:spPr>
        <p:txBody>
          <a:bodyPr/>
          <a:lstStyle>
            <a:lvl1pPr algn="ctr"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Add smart object</a:t>
            </a:r>
          </a:p>
        </p:txBody>
      </p:sp>
      <p:sp>
        <p:nvSpPr>
          <p:cNvPr id="94" name="Picture Placeholder 16"/>
          <p:cNvSpPr>
            <a:spLocks noGrp="1"/>
          </p:cNvSpPr>
          <p:nvPr>
            <p:ph type="pic" sz="quarter" idx="68" hasCustomPrompt="1"/>
          </p:nvPr>
        </p:nvSpPr>
        <p:spPr>
          <a:xfrm>
            <a:off x="27902414" y="4430671"/>
            <a:ext cx="13047795" cy="4992021"/>
          </a:xfrm>
          <a:prstGeom prst="rect">
            <a:avLst/>
          </a:prstGeom>
        </p:spPr>
        <p:txBody>
          <a:bodyPr/>
          <a:lstStyle>
            <a:lvl1pPr algn="ctr">
              <a:defRPr sz="4000">
                <a:solidFill>
                  <a:srgbClr val="183E72"/>
                </a:solidFill>
              </a:defRPr>
            </a:lvl1pPr>
          </a:lstStyle>
          <a:p>
            <a:r>
              <a:rPr lang="en-GB" dirty="0"/>
              <a:t>Add picture</a:t>
            </a:r>
          </a:p>
        </p:txBody>
      </p:sp>
      <p:sp>
        <p:nvSpPr>
          <p:cNvPr id="2058" name="ClipArt Placeholder 2057"/>
          <p:cNvSpPr>
            <a:spLocks noGrp="1"/>
          </p:cNvSpPr>
          <p:nvPr>
            <p:ph type="clipArt" sz="quarter" idx="69" hasCustomPrompt="1"/>
          </p:nvPr>
        </p:nvSpPr>
        <p:spPr>
          <a:xfrm>
            <a:off x="28421807" y="23391401"/>
            <a:ext cx="12247358" cy="3106821"/>
          </a:xfrm>
          <a:prstGeom prst="rect">
            <a:avLst/>
          </a:prstGeom>
        </p:spPr>
        <p:txBody>
          <a:bodyPr/>
          <a:lstStyle>
            <a:lvl1pPr algn="ctr">
              <a:defRPr sz="4000" baseline="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Add clip art</a:t>
            </a:r>
          </a:p>
        </p:txBody>
      </p:sp>
      <p:sp>
        <p:nvSpPr>
          <p:cNvPr id="37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15627443" y="623857"/>
            <a:ext cx="25322768" cy="1578948"/>
          </a:xfrm>
          <a:prstGeom prst="rect">
            <a:avLst/>
          </a:prstGeom>
        </p:spPr>
        <p:txBody>
          <a:bodyPr vert="horz" lIns="214994" tIns="107497" rIns="214994" bIns="107497" rtlCol="0" anchor="ctr">
            <a:normAutofit/>
          </a:bodyPr>
          <a:lstStyle>
            <a:lvl1pPr>
              <a:defRPr/>
            </a:lvl1pPr>
          </a:lstStyle>
          <a:p>
            <a:r>
              <a:rPr lang="en-US" dirty="0"/>
              <a:t>2 line Title - Insert title at 74 point</a:t>
            </a:r>
            <a:br>
              <a:rPr lang="en-US" dirty="0"/>
            </a:br>
            <a:r>
              <a:rPr lang="en-US" dirty="0"/>
              <a:t>Arial Bold font</a:t>
            </a:r>
            <a:endParaRPr lang="en-GB" dirty="0"/>
          </a:p>
        </p:txBody>
      </p:sp>
      <p:sp>
        <p:nvSpPr>
          <p:cNvPr id="38" name="Text Placeholder 2059"/>
          <p:cNvSpPr>
            <a:spLocks noGrp="1"/>
          </p:cNvSpPr>
          <p:nvPr>
            <p:ph type="body" sz="quarter" idx="70" hasCustomPrompt="1"/>
          </p:nvPr>
        </p:nvSpPr>
        <p:spPr>
          <a:xfrm>
            <a:off x="15703642" y="2915877"/>
            <a:ext cx="25246568" cy="1052467"/>
          </a:xfrm>
          <a:prstGeom prst="rect">
            <a:avLst/>
          </a:prstGeom>
        </p:spPr>
        <p:txBody>
          <a:bodyPr/>
          <a:lstStyle>
            <a:lvl1pPr>
              <a:defRPr sz="3500">
                <a:solidFill>
                  <a:srgbClr val="183E72"/>
                </a:solidFill>
              </a:defRPr>
            </a:lvl1pPr>
          </a:lstStyle>
          <a:p>
            <a:pPr lvl="0"/>
            <a:r>
              <a:rPr lang="en-US" dirty="0"/>
              <a:t>Insert names of collaborators at 35 point Arial font</a:t>
            </a:r>
            <a:br>
              <a:rPr lang="en-US" dirty="0"/>
            </a:br>
            <a:r>
              <a:rPr lang="en-US" dirty="0"/>
              <a:t>Insert names of institutions  at 35 point Arial font</a:t>
            </a:r>
            <a:endParaRPr lang="en-GB" dirty="0"/>
          </a:p>
        </p:txBody>
      </p:sp>
      <p:sp>
        <p:nvSpPr>
          <p:cNvPr id="39" name="Picture Placeholder 4"/>
          <p:cNvSpPr>
            <a:spLocks noGrp="1"/>
          </p:cNvSpPr>
          <p:nvPr>
            <p:ph type="pic" sz="quarter" idx="71" hasCustomPrompt="1"/>
          </p:nvPr>
        </p:nvSpPr>
        <p:spPr>
          <a:xfrm>
            <a:off x="2123145" y="27821959"/>
            <a:ext cx="4315865" cy="1680973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/>
              <a:t>Add logo</a:t>
            </a:r>
          </a:p>
        </p:txBody>
      </p:sp>
      <p:sp>
        <p:nvSpPr>
          <p:cNvPr id="44" name="Picture Placeholder 4"/>
          <p:cNvSpPr>
            <a:spLocks noGrp="1"/>
          </p:cNvSpPr>
          <p:nvPr>
            <p:ph type="pic" sz="quarter" idx="72" hasCustomPrompt="1"/>
          </p:nvPr>
        </p:nvSpPr>
        <p:spPr>
          <a:xfrm>
            <a:off x="6948405" y="27821959"/>
            <a:ext cx="4315865" cy="1680973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/>
              <a:t>Add logo</a:t>
            </a:r>
          </a:p>
        </p:txBody>
      </p:sp>
      <p:sp>
        <p:nvSpPr>
          <p:cNvPr id="47" name="Picture Placeholder 4"/>
          <p:cNvSpPr>
            <a:spLocks noGrp="1"/>
          </p:cNvSpPr>
          <p:nvPr>
            <p:ph type="pic" sz="quarter" idx="73" hasCustomPrompt="1"/>
          </p:nvPr>
        </p:nvSpPr>
        <p:spPr>
          <a:xfrm>
            <a:off x="11707332" y="27821959"/>
            <a:ext cx="4315865" cy="1680973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/>
              <a:t>Add logo</a:t>
            </a:r>
          </a:p>
        </p:txBody>
      </p:sp>
      <p:sp>
        <p:nvSpPr>
          <p:cNvPr id="48" name="Picture Placeholder 4"/>
          <p:cNvSpPr>
            <a:spLocks noGrp="1"/>
          </p:cNvSpPr>
          <p:nvPr>
            <p:ph type="pic" sz="quarter" idx="74" hasCustomPrompt="1"/>
          </p:nvPr>
        </p:nvSpPr>
        <p:spPr>
          <a:xfrm>
            <a:off x="16415974" y="27821959"/>
            <a:ext cx="4315865" cy="1680973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/>
              <a:t>Add logo</a:t>
            </a:r>
          </a:p>
        </p:txBody>
      </p:sp>
      <p:sp>
        <p:nvSpPr>
          <p:cNvPr id="53" name="Picture Placeholder 5"/>
          <p:cNvSpPr>
            <a:spLocks noGrp="1"/>
          </p:cNvSpPr>
          <p:nvPr>
            <p:ph type="pic" sz="quarter" idx="75" hasCustomPrompt="1"/>
          </p:nvPr>
        </p:nvSpPr>
        <p:spPr>
          <a:xfrm>
            <a:off x="1247504" y="623857"/>
            <a:ext cx="11605478" cy="249507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GB" dirty="0"/>
              <a:t>Add NIHR logo or sub-logo here</a:t>
            </a:r>
          </a:p>
        </p:txBody>
      </p:sp>
    </p:spTree>
    <p:extLst>
      <p:ext uri="{BB962C8B-B14F-4D97-AF65-F5344CB8AC3E}">
        <p14:creationId xmlns:p14="http://schemas.microsoft.com/office/powerpoint/2010/main" val="2610921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 Placeholder 25"/>
          <p:cNvSpPr>
            <a:spLocks noGrp="1"/>
          </p:cNvSpPr>
          <p:nvPr>
            <p:ph type="body" sz="quarter" idx="36" hasCustomPrompt="1"/>
          </p:nvPr>
        </p:nvSpPr>
        <p:spPr>
          <a:xfrm>
            <a:off x="2584533" y="4596693"/>
            <a:ext cx="24622432" cy="71307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5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Heading title at 35pt Arial Bold font</a:t>
            </a:r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53" hasCustomPrompt="1"/>
          </p:nvPr>
        </p:nvSpPr>
        <p:spPr>
          <a:xfrm>
            <a:off x="2123323" y="11974519"/>
            <a:ext cx="12819665" cy="7494840"/>
          </a:xfrm>
          <a:prstGeom prst="rect">
            <a:avLst/>
          </a:prstGeom>
        </p:spPr>
        <p:txBody>
          <a:bodyPr/>
          <a:lstStyle>
            <a:lvl1pPr algn="ctr">
              <a:defRPr sz="4000"/>
            </a:lvl1pPr>
          </a:lstStyle>
          <a:p>
            <a:r>
              <a:rPr lang="en-GB" dirty="0"/>
              <a:t>Add picture</a:t>
            </a:r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54" hasCustomPrompt="1"/>
          </p:nvPr>
        </p:nvSpPr>
        <p:spPr>
          <a:xfrm>
            <a:off x="15703486" y="11167152"/>
            <a:ext cx="11375920" cy="305603"/>
          </a:xfrm>
          <a:prstGeom prst="rect">
            <a:avLst/>
          </a:prstGeom>
        </p:spPr>
        <p:txBody>
          <a:bodyPr/>
          <a:lstStyle>
            <a:lvl1pPr>
              <a:defRPr sz="1300" b="0" i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Reference titles at 13 point, Arial italic</a:t>
            </a:r>
          </a:p>
        </p:txBody>
      </p:sp>
      <p:sp>
        <p:nvSpPr>
          <p:cNvPr id="75" name="Text Placeholder 23"/>
          <p:cNvSpPr>
            <a:spLocks noGrp="1"/>
          </p:cNvSpPr>
          <p:nvPr>
            <p:ph type="body" sz="quarter" idx="58" hasCustomPrompt="1"/>
          </p:nvPr>
        </p:nvSpPr>
        <p:spPr>
          <a:xfrm>
            <a:off x="28428587" y="18743472"/>
            <a:ext cx="11910812" cy="357080"/>
          </a:xfrm>
          <a:prstGeom prst="rect">
            <a:avLst/>
          </a:prstGeom>
        </p:spPr>
        <p:txBody>
          <a:bodyPr/>
          <a:lstStyle>
            <a:lvl1pPr>
              <a:defRPr sz="1300" b="0" i="1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Reference titles at 13 point, Arial italic</a:t>
            </a:r>
          </a:p>
        </p:txBody>
      </p:sp>
      <p:sp>
        <p:nvSpPr>
          <p:cNvPr id="2054" name="Table Placeholder 2053"/>
          <p:cNvSpPr>
            <a:spLocks noGrp="1"/>
          </p:cNvSpPr>
          <p:nvPr>
            <p:ph type="tbl" sz="quarter" idx="65" hasCustomPrompt="1"/>
          </p:nvPr>
        </p:nvSpPr>
        <p:spPr>
          <a:xfrm>
            <a:off x="28616066" y="14325046"/>
            <a:ext cx="11706754" cy="3972836"/>
          </a:xfrm>
          <a:prstGeom prst="rect">
            <a:avLst/>
          </a:prstGeom>
        </p:spPr>
        <p:txBody>
          <a:bodyPr/>
          <a:lstStyle>
            <a:lvl1pPr algn="ctr">
              <a:defRPr sz="4000">
                <a:solidFill>
                  <a:srgbClr val="183E72"/>
                </a:solidFill>
              </a:defRPr>
            </a:lvl1pPr>
          </a:lstStyle>
          <a:p>
            <a:r>
              <a:rPr lang="en-GB" dirty="0"/>
              <a:t>Add Table</a:t>
            </a:r>
          </a:p>
          <a:p>
            <a:endParaRPr lang="en-GB" dirty="0"/>
          </a:p>
        </p:txBody>
      </p:sp>
      <p:sp>
        <p:nvSpPr>
          <p:cNvPr id="91" name="Chart Placeholder 14"/>
          <p:cNvSpPr>
            <a:spLocks noGrp="1"/>
          </p:cNvSpPr>
          <p:nvPr>
            <p:ph type="chart" sz="quarter" idx="66" hasCustomPrompt="1"/>
          </p:nvPr>
        </p:nvSpPr>
        <p:spPr>
          <a:xfrm>
            <a:off x="2576161" y="23238460"/>
            <a:ext cx="11898607" cy="3208829"/>
          </a:xfrm>
          <a:prstGeom prst="rect">
            <a:avLst/>
          </a:prstGeom>
        </p:spPr>
        <p:txBody>
          <a:bodyPr/>
          <a:lstStyle>
            <a:lvl1pPr algn="ctr">
              <a:defRPr sz="4000"/>
            </a:lvl1pPr>
          </a:lstStyle>
          <a:p>
            <a:r>
              <a:rPr lang="en-GB" dirty="0"/>
              <a:t>Add Chart</a:t>
            </a:r>
          </a:p>
        </p:txBody>
      </p:sp>
      <p:sp>
        <p:nvSpPr>
          <p:cNvPr id="2056" name="SmartArt Placeholder 2055"/>
          <p:cNvSpPr>
            <a:spLocks noGrp="1"/>
          </p:cNvSpPr>
          <p:nvPr>
            <p:ph type="dgm" sz="quarter" idx="67" hasCustomPrompt="1"/>
          </p:nvPr>
        </p:nvSpPr>
        <p:spPr>
          <a:xfrm>
            <a:off x="15391259" y="23219278"/>
            <a:ext cx="12019311" cy="3075210"/>
          </a:xfrm>
          <a:prstGeom prst="rect">
            <a:avLst/>
          </a:prstGeom>
        </p:spPr>
        <p:txBody>
          <a:bodyPr/>
          <a:lstStyle>
            <a:lvl1pPr algn="ctr"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Add smart object</a:t>
            </a:r>
          </a:p>
        </p:txBody>
      </p:sp>
      <p:sp>
        <p:nvSpPr>
          <p:cNvPr id="94" name="Picture Placeholder 16"/>
          <p:cNvSpPr>
            <a:spLocks noGrp="1"/>
          </p:cNvSpPr>
          <p:nvPr>
            <p:ph type="pic" sz="quarter" idx="68" hasCustomPrompt="1"/>
          </p:nvPr>
        </p:nvSpPr>
        <p:spPr>
          <a:xfrm>
            <a:off x="27902414" y="4430671"/>
            <a:ext cx="13047795" cy="4992021"/>
          </a:xfrm>
          <a:prstGeom prst="rect">
            <a:avLst/>
          </a:prstGeom>
        </p:spPr>
        <p:txBody>
          <a:bodyPr/>
          <a:lstStyle>
            <a:lvl1pPr algn="ctr">
              <a:defRPr sz="4000">
                <a:solidFill>
                  <a:srgbClr val="183E72"/>
                </a:solidFill>
              </a:defRPr>
            </a:lvl1pPr>
          </a:lstStyle>
          <a:p>
            <a:r>
              <a:rPr lang="en-GB" dirty="0"/>
              <a:t>Add picture</a:t>
            </a:r>
          </a:p>
        </p:txBody>
      </p:sp>
      <p:sp>
        <p:nvSpPr>
          <p:cNvPr id="2058" name="ClipArt Placeholder 2057"/>
          <p:cNvSpPr>
            <a:spLocks noGrp="1"/>
          </p:cNvSpPr>
          <p:nvPr>
            <p:ph type="clipArt" sz="quarter" idx="69" hasCustomPrompt="1"/>
          </p:nvPr>
        </p:nvSpPr>
        <p:spPr>
          <a:xfrm>
            <a:off x="28421807" y="23235797"/>
            <a:ext cx="12247358" cy="3262426"/>
          </a:xfrm>
          <a:prstGeom prst="rect">
            <a:avLst/>
          </a:prstGeom>
        </p:spPr>
        <p:txBody>
          <a:bodyPr/>
          <a:lstStyle>
            <a:lvl1pPr algn="ctr">
              <a:defRPr sz="4000" baseline="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Add clip art</a:t>
            </a:r>
          </a:p>
        </p:txBody>
      </p:sp>
      <p:sp>
        <p:nvSpPr>
          <p:cNvPr id="39" name="Text Placeholder 2059"/>
          <p:cNvSpPr>
            <a:spLocks noGrp="1"/>
          </p:cNvSpPr>
          <p:nvPr>
            <p:ph type="body" sz="quarter" idx="70" hasCustomPrompt="1"/>
          </p:nvPr>
        </p:nvSpPr>
        <p:spPr>
          <a:xfrm>
            <a:off x="15703643" y="3213530"/>
            <a:ext cx="20257405" cy="924142"/>
          </a:xfrm>
          <a:prstGeom prst="rect">
            <a:avLst/>
          </a:prstGeom>
        </p:spPr>
        <p:txBody>
          <a:bodyPr/>
          <a:lstStyle>
            <a:lvl1pPr>
              <a:defRPr sz="3000" baseline="0">
                <a:solidFill>
                  <a:srgbClr val="183E72"/>
                </a:solidFill>
              </a:defRPr>
            </a:lvl1pPr>
          </a:lstStyle>
          <a:p>
            <a:pPr lvl="0"/>
            <a:r>
              <a:rPr lang="en-US" dirty="0"/>
              <a:t>Insert names of collaborators at 30 point Arial font</a:t>
            </a:r>
          </a:p>
          <a:p>
            <a:pPr lvl="0"/>
            <a:r>
              <a:rPr lang="en-US" dirty="0"/>
              <a:t>Insert names of institutions at 30 point Arial font</a:t>
            </a:r>
            <a:endParaRPr lang="en-GB" dirty="0"/>
          </a:p>
        </p:txBody>
      </p:sp>
      <p:sp>
        <p:nvSpPr>
          <p:cNvPr id="40" name="Text Placeholder 21"/>
          <p:cNvSpPr>
            <a:spLocks noGrp="1"/>
          </p:cNvSpPr>
          <p:nvPr>
            <p:ph type="body" sz="quarter" idx="71" hasCustomPrompt="1"/>
          </p:nvPr>
        </p:nvSpPr>
        <p:spPr>
          <a:xfrm>
            <a:off x="2698487" y="5647074"/>
            <a:ext cx="24546089" cy="595925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800" b="0">
                <a:solidFill>
                  <a:schemeClr val="bg1"/>
                </a:solidFill>
              </a:defRPr>
            </a:lvl1pPr>
            <a:lvl2pPr marL="0" indent="0">
              <a:buFontTx/>
              <a:buNone/>
              <a:defRPr sz="2600">
                <a:solidFill>
                  <a:schemeClr val="bg1"/>
                </a:solidFill>
              </a:defRPr>
            </a:lvl2pPr>
            <a:lvl3pPr marL="0">
              <a:defRPr sz="2600">
                <a:solidFill>
                  <a:schemeClr val="bg1"/>
                </a:solidFill>
              </a:defRPr>
            </a:lvl3pPr>
            <a:lvl4pPr marL="1080000">
              <a:defRPr sz="1500">
                <a:solidFill>
                  <a:schemeClr val="bg1"/>
                </a:solidFill>
              </a:defRPr>
            </a:lvl4pPr>
            <a:lvl5pPr marL="1080000">
              <a:defRPr sz="15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 dirty="0"/>
              <a:t>Sub Heading Body text at 18pt Arial Bold font</a:t>
            </a:r>
          </a:p>
          <a:p>
            <a:pPr lvl="0"/>
            <a:r>
              <a:rPr lang="en-GB" dirty="0"/>
              <a:t>Insert Body text at 15pt Arial font</a:t>
            </a:r>
          </a:p>
          <a:p>
            <a:pPr lvl="0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2" name="Text Placeholder 25"/>
          <p:cNvSpPr>
            <a:spLocks noGrp="1"/>
          </p:cNvSpPr>
          <p:nvPr>
            <p:ph type="body" sz="quarter" idx="72" hasCustomPrompt="1"/>
          </p:nvPr>
        </p:nvSpPr>
        <p:spPr>
          <a:xfrm>
            <a:off x="28404582" y="9709300"/>
            <a:ext cx="11857628" cy="71307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500" baseline="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35pt Arial Bold font</a:t>
            </a:r>
          </a:p>
        </p:txBody>
      </p:sp>
      <p:sp>
        <p:nvSpPr>
          <p:cNvPr id="43" name="Text Placeholder 21"/>
          <p:cNvSpPr>
            <a:spLocks noGrp="1"/>
          </p:cNvSpPr>
          <p:nvPr>
            <p:ph type="body" sz="quarter" idx="73" hasCustomPrompt="1"/>
          </p:nvPr>
        </p:nvSpPr>
        <p:spPr>
          <a:xfrm>
            <a:off x="28518536" y="10454078"/>
            <a:ext cx="11820863" cy="371816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800" b="0">
                <a:solidFill>
                  <a:schemeClr val="tx1"/>
                </a:solidFill>
              </a:defRPr>
            </a:lvl1pPr>
            <a:lvl2pPr marL="0" indent="0">
              <a:buFontTx/>
              <a:buNone/>
              <a:defRPr sz="2600">
                <a:solidFill>
                  <a:schemeClr val="bg1"/>
                </a:solidFill>
              </a:defRPr>
            </a:lvl2pPr>
            <a:lvl3pPr marL="0">
              <a:defRPr sz="2600">
                <a:solidFill>
                  <a:schemeClr val="bg1"/>
                </a:solidFill>
              </a:defRPr>
            </a:lvl3pPr>
            <a:lvl4pPr marL="1080000">
              <a:defRPr sz="1500">
                <a:solidFill>
                  <a:schemeClr val="tx1"/>
                </a:solidFill>
              </a:defRPr>
            </a:lvl4pPr>
            <a:lvl5pPr marL="1080000">
              <a:defRPr sz="15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Sub Heading Body text at 18pt Arial Bold font</a:t>
            </a:r>
          </a:p>
          <a:p>
            <a:pPr lvl="0"/>
            <a:r>
              <a:rPr lang="en-GB" dirty="0"/>
              <a:t>Insert Body text at 15pt Arial font</a:t>
            </a:r>
          </a:p>
          <a:p>
            <a:pPr lvl="0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4" name="Text Placeholder 25"/>
          <p:cNvSpPr>
            <a:spLocks noGrp="1"/>
          </p:cNvSpPr>
          <p:nvPr>
            <p:ph type="body" sz="quarter" idx="74" hasCustomPrompt="1"/>
          </p:nvPr>
        </p:nvSpPr>
        <p:spPr>
          <a:xfrm>
            <a:off x="15437445" y="12192785"/>
            <a:ext cx="11857628" cy="71307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500" baseline="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35pt Arial Bold font</a:t>
            </a:r>
          </a:p>
        </p:txBody>
      </p:sp>
      <p:sp>
        <p:nvSpPr>
          <p:cNvPr id="47" name="Text Placeholder 21"/>
          <p:cNvSpPr>
            <a:spLocks noGrp="1"/>
          </p:cNvSpPr>
          <p:nvPr>
            <p:ph type="body" sz="quarter" idx="75" hasCustomPrompt="1"/>
          </p:nvPr>
        </p:nvSpPr>
        <p:spPr>
          <a:xfrm>
            <a:off x="15437444" y="12937563"/>
            <a:ext cx="11820863" cy="371816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800" b="0">
                <a:solidFill>
                  <a:schemeClr val="tx1"/>
                </a:solidFill>
              </a:defRPr>
            </a:lvl1pPr>
            <a:lvl2pPr marL="0" indent="0">
              <a:buFontTx/>
              <a:buNone/>
              <a:defRPr sz="2600">
                <a:solidFill>
                  <a:schemeClr val="bg1"/>
                </a:solidFill>
              </a:defRPr>
            </a:lvl2pPr>
            <a:lvl3pPr marL="0">
              <a:defRPr sz="2600">
                <a:solidFill>
                  <a:schemeClr val="bg1"/>
                </a:solidFill>
              </a:defRPr>
            </a:lvl3pPr>
            <a:lvl4pPr marL="1080000">
              <a:defRPr sz="1500">
                <a:solidFill>
                  <a:schemeClr val="tx1"/>
                </a:solidFill>
              </a:defRPr>
            </a:lvl4pPr>
            <a:lvl5pPr marL="1080000">
              <a:defRPr sz="15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Sub Heading Body text at 18pt Arial Bold font</a:t>
            </a:r>
          </a:p>
          <a:p>
            <a:pPr lvl="0"/>
            <a:r>
              <a:rPr lang="en-GB" dirty="0"/>
              <a:t>Insert Body text at 15pt Arial font</a:t>
            </a:r>
          </a:p>
          <a:p>
            <a:pPr lvl="0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8" name="Text Placeholder 25"/>
          <p:cNvSpPr>
            <a:spLocks noGrp="1"/>
          </p:cNvSpPr>
          <p:nvPr>
            <p:ph type="body" sz="quarter" idx="76" hasCustomPrompt="1"/>
          </p:nvPr>
        </p:nvSpPr>
        <p:spPr>
          <a:xfrm>
            <a:off x="2629457" y="19774962"/>
            <a:ext cx="11857628" cy="71307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500" baseline="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35pt Arial Bold font</a:t>
            </a:r>
          </a:p>
        </p:txBody>
      </p:sp>
      <p:sp>
        <p:nvSpPr>
          <p:cNvPr id="49" name="Text Placeholder 21"/>
          <p:cNvSpPr>
            <a:spLocks noGrp="1"/>
          </p:cNvSpPr>
          <p:nvPr>
            <p:ph type="body" sz="quarter" idx="77" hasCustomPrompt="1"/>
          </p:nvPr>
        </p:nvSpPr>
        <p:spPr>
          <a:xfrm>
            <a:off x="2629456" y="20519741"/>
            <a:ext cx="11820863" cy="371816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800" b="0">
                <a:solidFill>
                  <a:schemeClr val="tx1"/>
                </a:solidFill>
              </a:defRPr>
            </a:lvl1pPr>
            <a:lvl2pPr marL="0" indent="0">
              <a:buFontTx/>
              <a:buNone/>
              <a:defRPr sz="2600">
                <a:solidFill>
                  <a:schemeClr val="bg1"/>
                </a:solidFill>
              </a:defRPr>
            </a:lvl2pPr>
            <a:lvl3pPr marL="0">
              <a:defRPr sz="2600">
                <a:solidFill>
                  <a:schemeClr val="bg1"/>
                </a:solidFill>
              </a:defRPr>
            </a:lvl3pPr>
            <a:lvl4pPr marL="1080000">
              <a:defRPr sz="1500">
                <a:solidFill>
                  <a:schemeClr val="tx1"/>
                </a:solidFill>
              </a:defRPr>
            </a:lvl4pPr>
            <a:lvl5pPr marL="1080000">
              <a:defRPr sz="15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Sub Heading Body text at 18pt Arial Bold font</a:t>
            </a:r>
          </a:p>
          <a:p>
            <a:pPr lvl="0"/>
            <a:r>
              <a:rPr lang="en-GB" dirty="0"/>
              <a:t>Insert Body text at 15pt Arial font</a:t>
            </a:r>
          </a:p>
          <a:p>
            <a:pPr lvl="0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0" name="Text Placeholder 25"/>
          <p:cNvSpPr>
            <a:spLocks noGrp="1"/>
          </p:cNvSpPr>
          <p:nvPr>
            <p:ph type="body" sz="quarter" idx="78" hasCustomPrompt="1"/>
          </p:nvPr>
        </p:nvSpPr>
        <p:spPr>
          <a:xfrm>
            <a:off x="15473999" y="19774962"/>
            <a:ext cx="11857628" cy="71307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500" baseline="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35pt Arial Bold font</a:t>
            </a:r>
          </a:p>
        </p:txBody>
      </p:sp>
      <p:sp>
        <p:nvSpPr>
          <p:cNvPr id="52" name="Text Placeholder 21"/>
          <p:cNvSpPr>
            <a:spLocks noGrp="1"/>
          </p:cNvSpPr>
          <p:nvPr>
            <p:ph type="body" sz="quarter" idx="79" hasCustomPrompt="1"/>
          </p:nvPr>
        </p:nvSpPr>
        <p:spPr>
          <a:xfrm>
            <a:off x="15473998" y="20519741"/>
            <a:ext cx="11820863" cy="371816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800" b="0">
                <a:solidFill>
                  <a:schemeClr val="tx1"/>
                </a:solidFill>
              </a:defRPr>
            </a:lvl1pPr>
            <a:lvl2pPr marL="0" indent="0">
              <a:buFontTx/>
              <a:buNone/>
              <a:defRPr sz="2600">
                <a:solidFill>
                  <a:schemeClr val="bg1"/>
                </a:solidFill>
              </a:defRPr>
            </a:lvl2pPr>
            <a:lvl3pPr marL="0">
              <a:defRPr sz="2600">
                <a:solidFill>
                  <a:schemeClr val="bg1"/>
                </a:solidFill>
              </a:defRPr>
            </a:lvl3pPr>
            <a:lvl4pPr marL="1080000">
              <a:defRPr sz="1500">
                <a:solidFill>
                  <a:schemeClr val="tx1"/>
                </a:solidFill>
              </a:defRPr>
            </a:lvl4pPr>
            <a:lvl5pPr marL="1080000">
              <a:defRPr sz="15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Sub Heading Body text at 18pt Arial Bold font</a:t>
            </a:r>
          </a:p>
          <a:p>
            <a:pPr lvl="0"/>
            <a:r>
              <a:rPr lang="en-GB" dirty="0"/>
              <a:t>Insert Body text at 15pt Arial font</a:t>
            </a:r>
          </a:p>
          <a:p>
            <a:pPr lvl="0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3" name="Text Placeholder 23"/>
          <p:cNvSpPr>
            <a:spLocks noGrp="1"/>
          </p:cNvSpPr>
          <p:nvPr>
            <p:ph type="body" sz="quarter" idx="80" hasCustomPrompt="1"/>
          </p:nvPr>
        </p:nvSpPr>
        <p:spPr>
          <a:xfrm>
            <a:off x="28453504" y="26447289"/>
            <a:ext cx="11910812" cy="357080"/>
          </a:xfrm>
          <a:prstGeom prst="rect">
            <a:avLst/>
          </a:prstGeom>
        </p:spPr>
        <p:txBody>
          <a:bodyPr/>
          <a:lstStyle>
            <a:lvl1pPr>
              <a:defRPr sz="1300" b="0" i="1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Reference titles at 13 point, Arial italic</a:t>
            </a:r>
          </a:p>
        </p:txBody>
      </p:sp>
      <p:sp>
        <p:nvSpPr>
          <p:cNvPr id="55" name="Text Placeholder 23"/>
          <p:cNvSpPr>
            <a:spLocks noGrp="1"/>
          </p:cNvSpPr>
          <p:nvPr>
            <p:ph type="body" sz="quarter" idx="81" hasCustomPrompt="1"/>
          </p:nvPr>
        </p:nvSpPr>
        <p:spPr>
          <a:xfrm>
            <a:off x="15446539" y="26447289"/>
            <a:ext cx="11910812" cy="357080"/>
          </a:xfrm>
          <a:prstGeom prst="rect">
            <a:avLst/>
          </a:prstGeom>
        </p:spPr>
        <p:txBody>
          <a:bodyPr/>
          <a:lstStyle>
            <a:lvl1pPr>
              <a:defRPr sz="1300" b="0" i="1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Reference titles at 13 point, Arial italic</a:t>
            </a:r>
          </a:p>
        </p:txBody>
      </p:sp>
      <p:sp>
        <p:nvSpPr>
          <p:cNvPr id="58" name="Text Placeholder 23"/>
          <p:cNvSpPr>
            <a:spLocks noGrp="1"/>
          </p:cNvSpPr>
          <p:nvPr>
            <p:ph type="body" sz="quarter" idx="82" hasCustomPrompt="1"/>
          </p:nvPr>
        </p:nvSpPr>
        <p:spPr>
          <a:xfrm>
            <a:off x="2672729" y="26498223"/>
            <a:ext cx="11910812" cy="357080"/>
          </a:xfrm>
          <a:prstGeom prst="rect">
            <a:avLst/>
          </a:prstGeom>
        </p:spPr>
        <p:txBody>
          <a:bodyPr/>
          <a:lstStyle>
            <a:lvl1pPr>
              <a:defRPr sz="1300" b="0" i="1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Reference titles at 13 point, Arial italic</a:t>
            </a:r>
          </a:p>
        </p:txBody>
      </p:sp>
      <p:sp>
        <p:nvSpPr>
          <p:cNvPr id="61" name="Text Placeholder 25"/>
          <p:cNvSpPr>
            <a:spLocks noGrp="1"/>
          </p:cNvSpPr>
          <p:nvPr>
            <p:ph type="body" sz="quarter" idx="83" hasCustomPrompt="1"/>
          </p:nvPr>
        </p:nvSpPr>
        <p:spPr>
          <a:xfrm>
            <a:off x="28583573" y="19774962"/>
            <a:ext cx="11857628" cy="71307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500" baseline="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35pt Arial Bold font</a:t>
            </a:r>
          </a:p>
        </p:txBody>
      </p:sp>
      <p:sp>
        <p:nvSpPr>
          <p:cNvPr id="64" name="Text Placeholder 21"/>
          <p:cNvSpPr>
            <a:spLocks noGrp="1"/>
          </p:cNvSpPr>
          <p:nvPr>
            <p:ph type="body" sz="quarter" idx="84" hasCustomPrompt="1"/>
          </p:nvPr>
        </p:nvSpPr>
        <p:spPr>
          <a:xfrm>
            <a:off x="28583573" y="20519741"/>
            <a:ext cx="11820863" cy="371816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800" b="0">
                <a:solidFill>
                  <a:schemeClr val="tx1"/>
                </a:solidFill>
              </a:defRPr>
            </a:lvl1pPr>
            <a:lvl2pPr marL="0" indent="0">
              <a:buFontTx/>
              <a:buNone/>
              <a:defRPr sz="2600">
                <a:solidFill>
                  <a:schemeClr val="bg1"/>
                </a:solidFill>
              </a:defRPr>
            </a:lvl2pPr>
            <a:lvl3pPr marL="0">
              <a:defRPr sz="2600">
                <a:solidFill>
                  <a:schemeClr val="bg1"/>
                </a:solidFill>
              </a:defRPr>
            </a:lvl3pPr>
            <a:lvl4pPr marL="1080000">
              <a:defRPr sz="1500">
                <a:solidFill>
                  <a:schemeClr val="tx1"/>
                </a:solidFill>
              </a:defRPr>
            </a:lvl4pPr>
            <a:lvl5pPr marL="1080000">
              <a:defRPr sz="15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Sub Heading Body text at 18pt Arial Bold font</a:t>
            </a:r>
          </a:p>
          <a:p>
            <a:pPr lvl="0"/>
            <a:r>
              <a:rPr lang="en-GB" dirty="0"/>
              <a:t>Insert Body text at 15pt Arial font</a:t>
            </a:r>
          </a:p>
          <a:p>
            <a:pPr lvl="0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Chart Placeholder 14"/>
          <p:cNvSpPr>
            <a:spLocks noGrp="1"/>
          </p:cNvSpPr>
          <p:nvPr>
            <p:ph type="chart" sz="quarter" idx="52" hasCustomPrompt="1"/>
          </p:nvPr>
        </p:nvSpPr>
        <p:spPr>
          <a:xfrm>
            <a:off x="15703359" y="7703654"/>
            <a:ext cx="11421552" cy="3310696"/>
          </a:xfrm>
          <a:prstGeom prst="rect">
            <a:avLst/>
          </a:prstGeom>
        </p:spPr>
        <p:txBody>
          <a:bodyPr/>
          <a:lstStyle>
            <a:lvl1pPr algn="ctr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Add Chart</a:t>
            </a:r>
          </a:p>
        </p:txBody>
      </p:sp>
      <p:sp>
        <p:nvSpPr>
          <p:cNvPr id="36" name="Picture Placeholder 4"/>
          <p:cNvSpPr>
            <a:spLocks noGrp="1"/>
          </p:cNvSpPr>
          <p:nvPr>
            <p:ph type="pic" sz="quarter" idx="90" hasCustomPrompt="1"/>
          </p:nvPr>
        </p:nvSpPr>
        <p:spPr>
          <a:xfrm>
            <a:off x="2123145" y="27821959"/>
            <a:ext cx="4315865" cy="1680973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/>
              <a:t>Add logo</a:t>
            </a:r>
          </a:p>
        </p:txBody>
      </p:sp>
      <p:sp>
        <p:nvSpPr>
          <p:cNvPr id="56" name="Picture Placeholder 4"/>
          <p:cNvSpPr>
            <a:spLocks noGrp="1"/>
          </p:cNvSpPr>
          <p:nvPr>
            <p:ph type="pic" sz="quarter" idx="91" hasCustomPrompt="1"/>
          </p:nvPr>
        </p:nvSpPr>
        <p:spPr>
          <a:xfrm>
            <a:off x="6948405" y="27821959"/>
            <a:ext cx="4315865" cy="1680973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/>
              <a:t>Add logo</a:t>
            </a:r>
          </a:p>
        </p:txBody>
      </p:sp>
      <p:sp>
        <p:nvSpPr>
          <p:cNvPr id="57" name="Picture Placeholder 4"/>
          <p:cNvSpPr>
            <a:spLocks noGrp="1"/>
          </p:cNvSpPr>
          <p:nvPr>
            <p:ph type="pic" sz="quarter" idx="92" hasCustomPrompt="1"/>
          </p:nvPr>
        </p:nvSpPr>
        <p:spPr>
          <a:xfrm>
            <a:off x="11707332" y="27821959"/>
            <a:ext cx="4315865" cy="1680973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/>
              <a:t>Add logo</a:t>
            </a:r>
          </a:p>
        </p:txBody>
      </p:sp>
      <p:sp>
        <p:nvSpPr>
          <p:cNvPr id="59" name="Picture Placeholder 4"/>
          <p:cNvSpPr>
            <a:spLocks noGrp="1"/>
          </p:cNvSpPr>
          <p:nvPr>
            <p:ph type="pic" sz="quarter" idx="93" hasCustomPrompt="1"/>
          </p:nvPr>
        </p:nvSpPr>
        <p:spPr>
          <a:xfrm>
            <a:off x="16415974" y="27821959"/>
            <a:ext cx="4315865" cy="1680973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/>
              <a:t>Add logo</a:t>
            </a:r>
          </a:p>
        </p:txBody>
      </p:sp>
      <p:sp>
        <p:nvSpPr>
          <p:cNvPr id="65" name="Picture Placeholder 5"/>
          <p:cNvSpPr>
            <a:spLocks noGrp="1"/>
          </p:cNvSpPr>
          <p:nvPr>
            <p:ph type="pic" sz="quarter" idx="94" hasCustomPrompt="1"/>
          </p:nvPr>
        </p:nvSpPr>
        <p:spPr>
          <a:xfrm>
            <a:off x="1247504" y="623857"/>
            <a:ext cx="11605478" cy="2495072"/>
          </a:xfrm>
          <a:prstGeom prst="rect">
            <a:avLst/>
          </a:prstGeom>
        </p:spPr>
        <p:txBody>
          <a:bodyPr/>
          <a:lstStyle>
            <a:lvl1pPr>
              <a:defRPr baseline="0"/>
            </a:lvl1pPr>
          </a:lstStyle>
          <a:p>
            <a:r>
              <a:rPr lang="en-GB" dirty="0"/>
              <a:t>Add NIHR logo or sub-logo here</a:t>
            </a:r>
          </a:p>
        </p:txBody>
      </p:sp>
      <p:sp>
        <p:nvSpPr>
          <p:cNvPr id="33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15627443" y="903684"/>
            <a:ext cx="25322768" cy="1578948"/>
          </a:xfrm>
          <a:prstGeom prst="rect">
            <a:avLst/>
          </a:prstGeom>
        </p:spPr>
        <p:txBody>
          <a:bodyPr vert="horz" lIns="214994" tIns="107497" rIns="214994" bIns="107497" rtlCol="0" anchor="ctr">
            <a:normAutofit/>
          </a:bodyPr>
          <a:lstStyle>
            <a:lvl1pPr>
              <a:defRPr sz="6500"/>
            </a:lvl1pPr>
          </a:lstStyle>
          <a:p>
            <a:r>
              <a:rPr lang="en-US" dirty="0"/>
              <a:t>3 line Title – Insert title at </a:t>
            </a:r>
            <a:br>
              <a:rPr lang="en-US" dirty="0"/>
            </a:br>
            <a:r>
              <a:rPr lang="en-US" dirty="0"/>
              <a:t>65 point, </a:t>
            </a:r>
            <a:br>
              <a:rPr lang="en-US" dirty="0"/>
            </a:br>
            <a:r>
              <a:rPr lang="en-US" dirty="0"/>
              <a:t>Arial Bold font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035066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8" y="357"/>
            <a:ext cx="42859939" cy="302796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 userDrawn="1"/>
        </p:nvSpPr>
        <p:spPr>
          <a:xfrm>
            <a:off x="2118078" y="4401060"/>
            <a:ext cx="38946535" cy="22620712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alpha val="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14888946" y="572923"/>
            <a:ext cx="0" cy="33106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>
            <a:off x="25323015" y="27580720"/>
            <a:ext cx="0" cy="1982795"/>
          </a:xfrm>
          <a:prstGeom prst="line">
            <a:avLst/>
          </a:prstGeom>
          <a:ln>
            <a:solidFill>
              <a:srgbClr val="EA5D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627443" y="407666"/>
            <a:ext cx="23835108" cy="2711947"/>
          </a:xfrm>
          <a:prstGeom prst="rect">
            <a:avLst/>
          </a:prstGeom>
        </p:spPr>
        <p:txBody>
          <a:bodyPr vert="horz" lIns="214994" tIns="107497" rIns="214994" bIns="107497" rtlCol="0" anchor="ctr">
            <a:normAutofit/>
          </a:bodyPr>
          <a:lstStyle/>
          <a:p>
            <a:r>
              <a:rPr lang="en-US" dirty="0"/>
              <a:t>2 line Title - Insert title at  74 point</a:t>
            </a:r>
            <a:br>
              <a:rPr lang="en-US" dirty="0"/>
            </a:br>
            <a:r>
              <a:rPr lang="en-US" dirty="0"/>
              <a:t>Arial Bold font</a:t>
            </a:r>
            <a:endParaRPr lang="en-GB" dirty="0"/>
          </a:p>
        </p:txBody>
      </p:sp>
      <p:sp>
        <p:nvSpPr>
          <p:cNvPr id="7" name="Rectangle 5"/>
          <p:cNvSpPr>
            <a:spLocks noChangeArrowheads="1"/>
          </p:cNvSpPr>
          <p:nvPr userDrawn="1"/>
        </p:nvSpPr>
        <p:spPr bwMode="auto">
          <a:xfrm>
            <a:off x="2071526" y="4414098"/>
            <a:ext cx="38928063" cy="22620711"/>
          </a:xfrm>
          <a:prstGeom prst="rect">
            <a:avLst/>
          </a:prstGeom>
          <a:noFill/>
          <a:ln w="57150" cap="flat">
            <a:solidFill>
              <a:srgbClr val="193E7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9784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5" r:id="rId2"/>
    <p:sldLayoutId id="2147483654" r:id="rId3"/>
    <p:sldLayoutId id="2147483652" r:id="rId4"/>
  </p:sldLayoutIdLst>
  <p:txStyles>
    <p:titleStyle>
      <a:lvl1pPr algn="l" defTabSz="2149937" rtl="0" eaLnBrk="1" latinLnBrk="0" hangingPunct="1">
        <a:spcBef>
          <a:spcPct val="0"/>
        </a:spcBef>
        <a:buNone/>
        <a:defRPr sz="7400" b="1" kern="1200" baseline="0">
          <a:solidFill>
            <a:srgbClr val="183E72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0" indent="0" algn="l" defTabSz="2149937" rtl="0" eaLnBrk="1" latinLnBrk="0" hangingPunct="1">
        <a:spcBef>
          <a:spcPct val="20000"/>
        </a:spcBef>
        <a:buFont typeface="Arial" pitchFamily="34" charset="0"/>
        <a:buNone/>
        <a:defRPr sz="5000" b="1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1746824" indent="-671855" algn="l" defTabSz="2149937" rtl="0" eaLnBrk="1" latinLnBrk="0" hangingPunct="1">
        <a:spcBef>
          <a:spcPct val="20000"/>
        </a:spcBef>
        <a:buFont typeface="Arial" pitchFamily="34" charset="0"/>
        <a:buChar char="–"/>
        <a:defRPr sz="6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2687422" indent="-537484" algn="l" defTabSz="2149937" rtl="0" eaLnBrk="1" latinLnBrk="0" hangingPunct="1">
        <a:spcBef>
          <a:spcPct val="20000"/>
        </a:spcBef>
        <a:buFont typeface="Arial" pitchFamily="34" charset="0"/>
        <a:buChar char="•"/>
        <a:defRPr sz="5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3762390" indent="-537484" algn="l" defTabSz="2149937" rtl="0" eaLnBrk="1" latinLnBrk="0" hangingPunct="1">
        <a:spcBef>
          <a:spcPct val="20000"/>
        </a:spcBef>
        <a:buFont typeface="Arial" pitchFamily="34" charset="0"/>
        <a:buChar char="–"/>
        <a:defRPr sz="47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4837359" indent="-537484" algn="l" defTabSz="2149937" rtl="0" eaLnBrk="1" latinLnBrk="0" hangingPunct="1">
        <a:spcBef>
          <a:spcPct val="20000"/>
        </a:spcBef>
        <a:buFont typeface="Arial" pitchFamily="34" charset="0"/>
        <a:buChar char="»"/>
        <a:defRPr sz="47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5912328" indent="-537484" algn="l" defTabSz="2149937" rtl="0" eaLnBrk="1" latinLnBrk="0" hangingPunct="1">
        <a:spcBef>
          <a:spcPct val="20000"/>
        </a:spcBef>
        <a:buFont typeface="Arial" pitchFamily="34" charset="0"/>
        <a:buChar char="•"/>
        <a:defRPr sz="4700" kern="1200">
          <a:solidFill>
            <a:schemeClr val="tx1"/>
          </a:solidFill>
          <a:latin typeface="+mn-lt"/>
          <a:ea typeface="+mn-ea"/>
          <a:cs typeface="+mn-cs"/>
        </a:defRPr>
      </a:lvl6pPr>
      <a:lvl7pPr marL="6987296" indent="-537484" algn="l" defTabSz="2149937" rtl="0" eaLnBrk="1" latinLnBrk="0" hangingPunct="1">
        <a:spcBef>
          <a:spcPct val="20000"/>
        </a:spcBef>
        <a:buFont typeface="Arial" pitchFamily="34" charset="0"/>
        <a:buChar char="•"/>
        <a:defRPr sz="4700" kern="1200">
          <a:solidFill>
            <a:schemeClr val="tx1"/>
          </a:solidFill>
          <a:latin typeface="+mn-lt"/>
          <a:ea typeface="+mn-ea"/>
          <a:cs typeface="+mn-cs"/>
        </a:defRPr>
      </a:lvl7pPr>
      <a:lvl8pPr marL="8062265" indent="-537484" algn="l" defTabSz="2149937" rtl="0" eaLnBrk="1" latinLnBrk="0" hangingPunct="1">
        <a:spcBef>
          <a:spcPct val="20000"/>
        </a:spcBef>
        <a:buFont typeface="Arial" pitchFamily="34" charset="0"/>
        <a:buChar char="•"/>
        <a:defRPr sz="4700" kern="1200">
          <a:solidFill>
            <a:schemeClr val="tx1"/>
          </a:solidFill>
          <a:latin typeface="+mn-lt"/>
          <a:ea typeface="+mn-ea"/>
          <a:cs typeface="+mn-cs"/>
        </a:defRPr>
      </a:lvl8pPr>
      <a:lvl9pPr marL="9137233" indent="-537484" algn="l" defTabSz="2149937" rtl="0" eaLnBrk="1" latinLnBrk="0" hangingPunct="1">
        <a:spcBef>
          <a:spcPct val="20000"/>
        </a:spcBef>
        <a:buFont typeface="Arial" pitchFamily="34" charset="0"/>
        <a:buChar char="•"/>
        <a:defRPr sz="4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49937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74969" algn="l" defTabSz="2149937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2pPr>
      <a:lvl3pPr marL="2149937" algn="l" defTabSz="2149937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3pPr>
      <a:lvl4pPr marL="3224906" algn="l" defTabSz="2149937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4pPr>
      <a:lvl5pPr marL="4299875" algn="l" defTabSz="2149937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5pPr>
      <a:lvl6pPr marL="5374843" algn="l" defTabSz="2149937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6pPr>
      <a:lvl7pPr marL="6449812" algn="l" defTabSz="2149937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7pPr>
      <a:lvl8pPr marL="7524780" algn="l" defTabSz="2149937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8pPr>
      <a:lvl9pPr marL="8599749" algn="l" defTabSz="2149937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4.png"/><Relationship Id="rId4" Type="http://schemas.openxmlformats.org/officeDocument/2006/relationships/image" Target="../media/image6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png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30342" y="19462623"/>
            <a:ext cx="12943102" cy="7551974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8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61747" y="4402477"/>
            <a:ext cx="13063333" cy="15066884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5" name="Text Placeholder 34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6" name="Text Placeholder 35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7" name="Text Placeholder 36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8" name="Text Placeholder 37"/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9" name="Text Placeholder 38"/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0" name="Text Placeholder 39"/>
          <p:cNvSpPr>
            <a:spLocks noGrp="1"/>
          </p:cNvSpPr>
          <p:nvPr>
            <p:ph type="body" sz="quarter" idx="3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1" name="Text Placeholder 40"/>
          <p:cNvSpPr>
            <a:spLocks noGrp="1"/>
          </p:cNvSpPr>
          <p:nvPr>
            <p:ph type="body" sz="quarter" idx="4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2" name="Text Placeholder 41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4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44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5" name="Text Placeholder 44"/>
          <p:cNvSpPr>
            <a:spLocks noGrp="1"/>
          </p:cNvSpPr>
          <p:nvPr>
            <p:ph type="body" sz="quarter" idx="46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6" name="Text Placeholder 45"/>
          <p:cNvSpPr>
            <a:spLocks noGrp="1"/>
          </p:cNvSpPr>
          <p:nvPr>
            <p:ph type="body" sz="quarter" idx="47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7" name="Text Placeholder 46"/>
          <p:cNvSpPr>
            <a:spLocks noGrp="1"/>
          </p:cNvSpPr>
          <p:nvPr>
            <p:ph type="body" sz="quarter" idx="49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8" name="Text Placeholder 47"/>
          <p:cNvSpPr>
            <a:spLocks noGrp="1"/>
          </p:cNvSpPr>
          <p:nvPr>
            <p:ph type="body" sz="quarter" idx="5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9" name="Chart Placeholder 48"/>
          <p:cNvSpPr>
            <a:spLocks noGrp="1"/>
          </p:cNvSpPr>
          <p:nvPr>
            <p:ph type="chart" sz="quarter" idx="5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0" name="Picture Placeholder 49"/>
          <p:cNvSpPr>
            <a:spLocks noGrp="1"/>
          </p:cNvSpPr>
          <p:nvPr>
            <p:ph type="pic" sz="quarter" idx="5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1" name="Text Placeholder 50"/>
          <p:cNvSpPr>
            <a:spLocks noGrp="1"/>
          </p:cNvSpPr>
          <p:nvPr>
            <p:ph type="body" sz="quarter" idx="5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2" name="Text Placeholder 51"/>
          <p:cNvSpPr>
            <a:spLocks noGrp="1"/>
          </p:cNvSpPr>
          <p:nvPr>
            <p:ph type="body" sz="quarter" idx="5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5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4" name="Text Placeholder 53"/>
          <p:cNvSpPr>
            <a:spLocks noGrp="1"/>
          </p:cNvSpPr>
          <p:nvPr>
            <p:ph type="body" sz="quarter" idx="57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5" name="Text Placeholder 54"/>
          <p:cNvSpPr>
            <a:spLocks noGrp="1"/>
          </p:cNvSpPr>
          <p:nvPr>
            <p:ph type="body" sz="quarter" idx="5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4" name="Title 3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6" name="Table Placeholder 55"/>
          <p:cNvSpPr>
            <a:spLocks noGrp="1"/>
          </p:cNvSpPr>
          <p:nvPr>
            <p:ph type="tbl" sz="quarter" idx="6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7" name="Chart Placeholder 56"/>
          <p:cNvSpPr>
            <a:spLocks noGrp="1"/>
          </p:cNvSpPr>
          <p:nvPr>
            <p:ph type="chart" sz="quarter" idx="6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8" name="SmartArt Placeholder 57"/>
          <p:cNvSpPr>
            <a:spLocks noGrp="1"/>
          </p:cNvSpPr>
          <p:nvPr>
            <p:ph type="dgm" sz="quarter" idx="67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9" name="Picture Placeholder 58"/>
          <p:cNvSpPr>
            <a:spLocks noGrp="1"/>
          </p:cNvSpPr>
          <p:nvPr>
            <p:ph type="pic" sz="quarter" idx="6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0" name="ClipArt Placeholder 59"/>
          <p:cNvSpPr>
            <a:spLocks noGrp="1"/>
          </p:cNvSpPr>
          <p:nvPr>
            <p:ph type="clipArt" sz="quarter" idx="69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1" name="Text Placeholder 60"/>
          <p:cNvSpPr>
            <a:spLocks noGrp="1"/>
          </p:cNvSpPr>
          <p:nvPr>
            <p:ph type="body" sz="quarter" idx="7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2" name="Picture Placeholder 61"/>
          <p:cNvSpPr>
            <a:spLocks noGrp="1"/>
          </p:cNvSpPr>
          <p:nvPr>
            <p:ph type="pic" sz="quarter" idx="7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3" name="Picture Placeholder 62"/>
          <p:cNvSpPr>
            <a:spLocks noGrp="1"/>
          </p:cNvSpPr>
          <p:nvPr>
            <p:ph type="pic" sz="quarter" idx="7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4" name="Picture Placeholder 63"/>
          <p:cNvSpPr>
            <a:spLocks noGrp="1"/>
          </p:cNvSpPr>
          <p:nvPr>
            <p:ph type="pic" sz="quarter" idx="7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5" name="Picture Placeholder 64"/>
          <p:cNvSpPr>
            <a:spLocks noGrp="1"/>
          </p:cNvSpPr>
          <p:nvPr>
            <p:ph type="pic" sz="quarter" idx="7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9" name="Line 6"/>
          <p:cNvSpPr>
            <a:spLocks noChangeShapeType="1"/>
          </p:cNvSpPr>
          <p:nvPr/>
        </p:nvSpPr>
        <p:spPr bwMode="auto">
          <a:xfrm flipV="1">
            <a:off x="15016874" y="4390518"/>
            <a:ext cx="0" cy="22602745"/>
          </a:xfrm>
          <a:prstGeom prst="line">
            <a:avLst/>
          </a:prstGeom>
          <a:noFill/>
          <a:ln w="41" cap="flat">
            <a:solidFill>
              <a:srgbClr val="193E7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0" name="Line 7"/>
          <p:cNvSpPr>
            <a:spLocks noChangeShapeType="1"/>
          </p:cNvSpPr>
          <p:nvPr/>
        </p:nvSpPr>
        <p:spPr bwMode="auto">
          <a:xfrm flipV="1">
            <a:off x="27959977" y="4390518"/>
            <a:ext cx="0" cy="22617342"/>
          </a:xfrm>
          <a:prstGeom prst="line">
            <a:avLst/>
          </a:prstGeom>
          <a:noFill/>
          <a:ln w="41" cap="flat">
            <a:solidFill>
              <a:srgbClr val="193E7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2" name="Rectangle 71"/>
          <p:cNvSpPr/>
          <p:nvPr/>
        </p:nvSpPr>
        <p:spPr>
          <a:xfrm>
            <a:off x="26290750" y="27771567"/>
            <a:ext cx="14756225" cy="20415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rtl="0">
              <a:lnSpc>
                <a:spcPts val="3800"/>
              </a:lnSpc>
            </a:pPr>
            <a:r>
              <a:rPr lang="en-GB" sz="3800" b="0" i="0" u="none" strike="noStrike" kern="1200" baseline="30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This study/project is funded by/ supported by the National Institute for Health Research (NIHR) [name of NIHR programme (Grant Reference Number XXX)/name of part of the NIHR]. The views expressed are those of the author(s) and not necessarily those of the NIHR or the Department of Health and Social Care.</a:t>
            </a:r>
          </a:p>
        </p:txBody>
      </p:sp>
      <p:pic>
        <p:nvPicPr>
          <p:cNvPr id="4" name="Picture Placeholder 3">
            <a:extLst>
              <a:ext uri="{FF2B5EF4-FFF2-40B4-BE49-F238E27FC236}">
                <a16:creationId xmlns:a16="http://schemas.microsoft.com/office/drawing/2014/main" id="{F897DA05-636B-3ADD-7147-B95DA7F7AF0E}"/>
              </a:ext>
            </a:extLst>
          </p:cNvPr>
          <p:cNvPicPr>
            <a:picLocks noGrp="1" noChangeAspect="1"/>
          </p:cNvPicPr>
          <p:nvPr>
            <p:ph type="pic" sz="quarter" idx="75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22" b="8122"/>
          <a:stretch>
            <a:fillRect/>
          </a:stretch>
        </p:blipFill>
        <p:spPr bwMode="auto"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261511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30342" y="19462623"/>
            <a:ext cx="12944870" cy="7551974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8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61747" y="4402477"/>
            <a:ext cx="13063333" cy="15066884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 Placeholder 2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3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4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4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4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4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47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49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5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7" name="Chart Placeholder 16"/>
          <p:cNvSpPr>
            <a:spLocks noGrp="1"/>
          </p:cNvSpPr>
          <p:nvPr>
            <p:ph type="chart" sz="quarter" idx="5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8" name="Picture Placeholder 17"/>
          <p:cNvSpPr>
            <a:spLocks noGrp="1"/>
          </p:cNvSpPr>
          <p:nvPr>
            <p:ph type="pic" sz="quarter" idx="5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5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5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5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57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5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24" name="Table Placeholder 23"/>
          <p:cNvSpPr>
            <a:spLocks noGrp="1"/>
          </p:cNvSpPr>
          <p:nvPr>
            <p:ph type="tbl" sz="quarter" idx="6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5" name="Chart Placeholder 24"/>
          <p:cNvSpPr>
            <a:spLocks noGrp="1"/>
          </p:cNvSpPr>
          <p:nvPr>
            <p:ph type="chart" sz="quarter" idx="6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6" name="SmartArt Placeholder 25"/>
          <p:cNvSpPr>
            <a:spLocks noGrp="1"/>
          </p:cNvSpPr>
          <p:nvPr>
            <p:ph type="dgm" sz="quarter" idx="67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7" name="Picture Placeholder 26"/>
          <p:cNvSpPr>
            <a:spLocks noGrp="1"/>
          </p:cNvSpPr>
          <p:nvPr>
            <p:ph type="pic" sz="quarter" idx="6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8" name="ClipArt Placeholder 27"/>
          <p:cNvSpPr>
            <a:spLocks noGrp="1"/>
          </p:cNvSpPr>
          <p:nvPr>
            <p:ph type="clipArt" sz="quarter" idx="69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9" name="Text Placeholder 28"/>
          <p:cNvSpPr>
            <a:spLocks noGrp="1"/>
          </p:cNvSpPr>
          <p:nvPr>
            <p:ph type="body" sz="quarter" idx="7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0" name="Picture Placeholder 29"/>
          <p:cNvSpPr>
            <a:spLocks noGrp="1"/>
          </p:cNvSpPr>
          <p:nvPr>
            <p:ph type="pic" sz="quarter" idx="7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1" name="Picture Placeholder 30"/>
          <p:cNvSpPr>
            <a:spLocks noGrp="1"/>
          </p:cNvSpPr>
          <p:nvPr>
            <p:ph type="pic" sz="quarter" idx="7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2" name="Picture Placeholder 31"/>
          <p:cNvSpPr>
            <a:spLocks noGrp="1"/>
          </p:cNvSpPr>
          <p:nvPr>
            <p:ph type="pic" sz="quarter" idx="7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3" name="Picture Placeholder 32"/>
          <p:cNvSpPr>
            <a:spLocks noGrp="1"/>
          </p:cNvSpPr>
          <p:nvPr>
            <p:ph type="pic" sz="quarter" idx="7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9" name="Line 6"/>
          <p:cNvSpPr>
            <a:spLocks noChangeShapeType="1"/>
          </p:cNvSpPr>
          <p:nvPr/>
        </p:nvSpPr>
        <p:spPr bwMode="auto">
          <a:xfrm flipV="1">
            <a:off x="15016874" y="4390518"/>
            <a:ext cx="0" cy="22602745"/>
          </a:xfrm>
          <a:prstGeom prst="line">
            <a:avLst/>
          </a:prstGeom>
          <a:noFill/>
          <a:ln w="41" cap="flat">
            <a:solidFill>
              <a:srgbClr val="193E7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0" name="Line 7"/>
          <p:cNvSpPr>
            <a:spLocks noChangeShapeType="1"/>
          </p:cNvSpPr>
          <p:nvPr/>
        </p:nvSpPr>
        <p:spPr bwMode="auto">
          <a:xfrm flipV="1">
            <a:off x="27959977" y="4390518"/>
            <a:ext cx="0" cy="22617342"/>
          </a:xfrm>
          <a:prstGeom prst="line">
            <a:avLst/>
          </a:prstGeom>
          <a:noFill/>
          <a:ln w="41" cap="flat">
            <a:solidFill>
              <a:srgbClr val="193E7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1" name="Rectangle 40"/>
          <p:cNvSpPr/>
          <p:nvPr/>
        </p:nvSpPr>
        <p:spPr>
          <a:xfrm>
            <a:off x="26290750" y="27771567"/>
            <a:ext cx="14756225" cy="20415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rtl="0">
              <a:lnSpc>
                <a:spcPts val="3800"/>
              </a:lnSpc>
            </a:pPr>
            <a:r>
              <a:rPr lang="en-GB" sz="3800" b="0" i="0" u="none" strike="noStrike" kern="1200" baseline="30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This study/project is funded by/ supported by the National Institute for Health Research (NIHR) [name of NIHR programme (Grant Reference Number XXX)/name of part of the NIHR]. The views expressed are those of the author(s) and not necessarily those of the NIHR or the Department of Health and Social Care.</a:t>
            </a:r>
          </a:p>
        </p:txBody>
      </p:sp>
      <p:pic>
        <p:nvPicPr>
          <p:cNvPr id="36" name="Picture Placeholder 35">
            <a:extLst>
              <a:ext uri="{FF2B5EF4-FFF2-40B4-BE49-F238E27FC236}">
                <a16:creationId xmlns:a16="http://schemas.microsoft.com/office/drawing/2014/main" id="{757F8E28-6451-D804-E3BD-0D62C2F152AF}"/>
              </a:ext>
            </a:extLst>
          </p:cNvPr>
          <p:cNvPicPr>
            <a:picLocks noGrp="1" noChangeAspect="1"/>
          </p:cNvPicPr>
          <p:nvPr>
            <p:ph type="pic" sz="quarter" idx="75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22" b="8122"/>
          <a:stretch>
            <a:fillRect/>
          </a:stretch>
        </p:blipFill>
        <p:spPr bwMode="auto"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4861620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0879" y="4403993"/>
            <a:ext cx="12932927" cy="7533442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73444" y="4435672"/>
            <a:ext cx="12987652" cy="150252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30341" y="19447403"/>
            <a:ext cx="12929636" cy="7572809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6" name="Text Placeholder 35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7" name="Text Placeholder 36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8" name="Text Placeholder 37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9" name="Text Placeholder 38"/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0" name="Text Placeholder 39"/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1" name="Text Placeholder 40"/>
          <p:cNvSpPr>
            <a:spLocks noGrp="1"/>
          </p:cNvSpPr>
          <p:nvPr>
            <p:ph type="body" sz="quarter" idx="3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2" name="Text Placeholder 41"/>
          <p:cNvSpPr>
            <a:spLocks noGrp="1"/>
          </p:cNvSpPr>
          <p:nvPr>
            <p:ph type="body" sz="quarter" idx="4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4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5" name="Text Placeholder 44"/>
          <p:cNvSpPr>
            <a:spLocks noGrp="1"/>
          </p:cNvSpPr>
          <p:nvPr>
            <p:ph type="body" sz="quarter" idx="4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6" name="Text Placeholder 45"/>
          <p:cNvSpPr>
            <a:spLocks noGrp="1"/>
          </p:cNvSpPr>
          <p:nvPr>
            <p:ph type="body" sz="quarter" idx="4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7" name="Text Placeholder 46"/>
          <p:cNvSpPr>
            <a:spLocks noGrp="1"/>
          </p:cNvSpPr>
          <p:nvPr>
            <p:ph type="body" sz="quarter" idx="47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8" name="Text Placeholder 47"/>
          <p:cNvSpPr>
            <a:spLocks noGrp="1"/>
          </p:cNvSpPr>
          <p:nvPr>
            <p:ph type="body" sz="quarter" idx="49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9" name="Text Placeholder 48"/>
          <p:cNvSpPr>
            <a:spLocks noGrp="1"/>
          </p:cNvSpPr>
          <p:nvPr>
            <p:ph type="body" sz="quarter" idx="5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0" name="Chart Placeholder 49"/>
          <p:cNvSpPr>
            <a:spLocks noGrp="1"/>
          </p:cNvSpPr>
          <p:nvPr>
            <p:ph type="chart" sz="quarter" idx="5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1" name="Text Placeholder 50"/>
          <p:cNvSpPr>
            <a:spLocks noGrp="1"/>
          </p:cNvSpPr>
          <p:nvPr>
            <p:ph type="body" sz="quarter" idx="5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2" name="Text Placeholder 51"/>
          <p:cNvSpPr>
            <a:spLocks noGrp="1"/>
          </p:cNvSpPr>
          <p:nvPr>
            <p:ph type="body" sz="quarter" idx="5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5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4" name="Text Placeholder 53"/>
          <p:cNvSpPr>
            <a:spLocks noGrp="1"/>
          </p:cNvSpPr>
          <p:nvPr>
            <p:ph type="body" sz="quarter" idx="57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5" name="Text Placeholder 54"/>
          <p:cNvSpPr>
            <a:spLocks noGrp="1"/>
          </p:cNvSpPr>
          <p:nvPr>
            <p:ph type="body" sz="quarter" idx="5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6" name="Table Placeholder 55"/>
          <p:cNvSpPr>
            <a:spLocks noGrp="1"/>
          </p:cNvSpPr>
          <p:nvPr>
            <p:ph type="tbl" sz="quarter" idx="6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7" name="Chart Placeholder 56"/>
          <p:cNvSpPr>
            <a:spLocks noGrp="1"/>
          </p:cNvSpPr>
          <p:nvPr>
            <p:ph type="chart" sz="quarter" idx="6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8" name="SmartArt Placeholder 57"/>
          <p:cNvSpPr>
            <a:spLocks noGrp="1"/>
          </p:cNvSpPr>
          <p:nvPr>
            <p:ph type="dgm" sz="quarter" idx="67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9" name="Picture Placeholder 58"/>
          <p:cNvSpPr>
            <a:spLocks noGrp="1"/>
          </p:cNvSpPr>
          <p:nvPr>
            <p:ph type="pic" sz="quarter" idx="68"/>
          </p:nvPr>
        </p:nvSpPr>
        <p:spPr>
          <a:xfrm>
            <a:off x="27998718" y="4476097"/>
            <a:ext cx="13047795" cy="4992021"/>
          </a:xfrm>
        </p:spPr>
        <p:txBody>
          <a:bodyPr/>
          <a:lstStyle/>
          <a:p>
            <a:endParaRPr lang="en-GB"/>
          </a:p>
        </p:txBody>
      </p:sp>
      <p:sp>
        <p:nvSpPr>
          <p:cNvPr id="60" name="ClipArt Placeholder 59"/>
          <p:cNvSpPr>
            <a:spLocks noGrp="1"/>
          </p:cNvSpPr>
          <p:nvPr>
            <p:ph type="clipArt" sz="quarter" idx="69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5" name="Title 3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1" name="Text Placeholder 60"/>
          <p:cNvSpPr>
            <a:spLocks noGrp="1"/>
          </p:cNvSpPr>
          <p:nvPr>
            <p:ph type="body" sz="quarter" idx="7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2" name="Picture Placeholder 61"/>
          <p:cNvSpPr>
            <a:spLocks noGrp="1"/>
          </p:cNvSpPr>
          <p:nvPr>
            <p:ph type="pic" sz="quarter" idx="7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3" name="Picture Placeholder 62"/>
          <p:cNvSpPr>
            <a:spLocks noGrp="1"/>
          </p:cNvSpPr>
          <p:nvPr>
            <p:ph type="pic" sz="quarter" idx="7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4" name="Picture Placeholder 63"/>
          <p:cNvSpPr>
            <a:spLocks noGrp="1"/>
          </p:cNvSpPr>
          <p:nvPr>
            <p:ph type="pic" sz="quarter" idx="7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5" name="Picture Placeholder 64"/>
          <p:cNvSpPr>
            <a:spLocks noGrp="1"/>
          </p:cNvSpPr>
          <p:nvPr>
            <p:ph type="pic" sz="quarter" idx="7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0" name="Line 6"/>
          <p:cNvSpPr>
            <a:spLocks noChangeShapeType="1"/>
          </p:cNvSpPr>
          <p:nvPr/>
        </p:nvSpPr>
        <p:spPr bwMode="auto">
          <a:xfrm flipV="1">
            <a:off x="15016874" y="4417467"/>
            <a:ext cx="0" cy="22602745"/>
          </a:xfrm>
          <a:prstGeom prst="line">
            <a:avLst/>
          </a:prstGeom>
          <a:noFill/>
          <a:ln w="41" cap="flat">
            <a:solidFill>
              <a:srgbClr val="193E7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1" name="Line 7"/>
          <p:cNvSpPr>
            <a:spLocks noChangeShapeType="1"/>
          </p:cNvSpPr>
          <p:nvPr/>
        </p:nvSpPr>
        <p:spPr bwMode="auto">
          <a:xfrm flipV="1">
            <a:off x="27959977" y="4417468"/>
            <a:ext cx="0" cy="22617342"/>
          </a:xfrm>
          <a:prstGeom prst="line">
            <a:avLst/>
          </a:prstGeom>
          <a:noFill/>
          <a:ln w="41" cap="flat">
            <a:solidFill>
              <a:srgbClr val="193E7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3" name="Rectangle 72"/>
          <p:cNvSpPr/>
          <p:nvPr/>
        </p:nvSpPr>
        <p:spPr>
          <a:xfrm>
            <a:off x="26290750" y="27771567"/>
            <a:ext cx="14756225" cy="20415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rtl="0">
              <a:lnSpc>
                <a:spcPts val="3800"/>
              </a:lnSpc>
            </a:pPr>
            <a:r>
              <a:rPr lang="en-GB" sz="3800" b="0" i="0" u="none" strike="noStrike" kern="1200" baseline="30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This study/project is funded by/ supported by the National Institute for Health Research (NIHR) [name of NIHR programme (Grant Reference Number XXX)/name of part of the NIHR]. The views expressed are those of the author(s) and not necessarily those of the NIHR or the Department of Health and Social Care.</a:t>
            </a:r>
          </a:p>
        </p:txBody>
      </p:sp>
      <p:pic>
        <p:nvPicPr>
          <p:cNvPr id="4" name="Picture Placeholder 3">
            <a:extLst>
              <a:ext uri="{FF2B5EF4-FFF2-40B4-BE49-F238E27FC236}">
                <a16:creationId xmlns:a16="http://schemas.microsoft.com/office/drawing/2014/main" id="{F021200F-B067-0578-21D1-5A1708D9ACF9}"/>
              </a:ext>
            </a:extLst>
          </p:cNvPr>
          <p:cNvPicPr>
            <a:picLocks noGrp="1" noChangeAspect="1"/>
          </p:cNvPicPr>
          <p:nvPr>
            <p:ph type="pic" sz="quarter" idx="75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22" b="8122"/>
          <a:stretch>
            <a:fillRect/>
          </a:stretch>
        </p:blipFill>
        <p:spPr bwMode="auto"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7940020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59978" y="4442901"/>
            <a:ext cx="12984375" cy="150330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4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6389" y="4415951"/>
            <a:ext cx="25923309" cy="7572043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65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6389" y="19522064"/>
            <a:ext cx="12933951" cy="7494840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 Placeholder 2"/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5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5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Table Placeholder 6"/>
          <p:cNvSpPr>
            <a:spLocks noGrp="1"/>
          </p:cNvSpPr>
          <p:nvPr>
            <p:ph type="tbl" sz="quarter" idx="6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Chart Placeholder 7"/>
          <p:cNvSpPr>
            <a:spLocks noGrp="1"/>
          </p:cNvSpPr>
          <p:nvPr>
            <p:ph type="chart" sz="quarter" idx="6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martArt Placeholder 8"/>
          <p:cNvSpPr>
            <a:spLocks noGrp="1"/>
          </p:cNvSpPr>
          <p:nvPr>
            <p:ph type="dgm" sz="quarter" idx="67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6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ClipArt Placeholder 10"/>
          <p:cNvSpPr>
            <a:spLocks noGrp="1"/>
          </p:cNvSpPr>
          <p:nvPr>
            <p:ph type="clipArt" sz="quarter" idx="69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7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7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7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7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7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7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7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77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7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79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8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8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8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8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6" name="Text Placeholder 25"/>
          <p:cNvSpPr>
            <a:spLocks noGrp="1"/>
          </p:cNvSpPr>
          <p:nvPr>
            <p:ph type="body" sz="quarter" idx="8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Chart Placeholder 3"/>
          <p:cNvSpPr>
            <a:spLocks noGrp="1"/>
          </p:cNvSpPr>
          <p:nvPr>
            <p:ph type="chart" sz="quarter" idx="5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7" name="Picture Placeholder 26"/>
          <p:cNvSpPr>
            <a:spLocks noGrp="1"/>
          </p:cNvSpPr>
          <p:nvPr>
            <p:ph type="pic" sz="quarter" idx="9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8" name="Picture Placeholder 27"/>
          <p:cNvSpPr>
            <a:spLocks noGrp="1"/>
          </p:cNvSpPr>
          <p:nvPr>
            <p:ph type="pic" sz="quarter" idx="9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9" name="Picture Placeholder 28"/>
          <p:cNvSpPr>
            <a:spLocks noGrp="1"/>
          </p:cNvSpPr>
          <p:nvPr>
            <p:ph type="pic" sz="quarter" idx="9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0" name="Picture Placeholder 29"/>
          <p:cNvSpPr>
            <a:spLocks noGrp="1"/>
          </p:cNvSpPr>
          <p:nvPr>
            <p:ph type="pic" sz="quarter" idx="9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3" name="Line 7"/>
          <p:cNvSpPr>
            <a:spLocks noChangeShapeType="1"/>
          </p:cNvSpPr>
          <p:nvPr/>
        </p:nvSpPr>
        <p:spPr bwMode="auto">
          <a:xfrm flipV="1">
            <a:off x="27959977" y="4390518"/>
            <a:ext cx="0" cy="22617342"/>
          </a:xfrm>
          <a:prstGeom prst="line">
            <a:avLst/>
          </a:prstGeom>
          <a:noFill/>
          <a:ln w="41" cap="flat">
            <a:solidFill>
              <a:srgbClr val="193E7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2" name="Line 6"/>
          <p:cNvSpPr>
            <a:spLocks noChangeShapeType="1"/>
          </p:cNvSpPr>
          <p:nvPr/>
        </p:nvSpPr>
        <p:spPr bwMode="auto">
          <a:xfrm flipV="1">
            <a:off x="15016874" y="4390518"/>
            <a:ext cx="0" cy="22602745"/>
          </a:xfrm>
          <a:prstGeom prst="line">
            <a:avLst/>
          </a:prstGeom>
          <a:noFill/>
          <a:ln w="41" cap="flat">
            <a:solidFill>
              <a:srgbClr val="193E7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9" name="Rectangle 68"/>
          <p:cNvSpPr/>
          <p:nvPr/>
        </p:nvSpPr>
        <p:spPr>
          <a:xfrm>
            <a:off x="26290750" y="27771567"/>
            <a:ext cx="14756225" cy="20415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rtl="0">
              <a:lnSpc>
                <a:spcPts val="3800"/>
              </a:lnSpc>
            </a:pPr>
            <a:r>
              <a:rPr lang="en-GB" sz="3800" b="0" i="0" u="none" strike="noStrike" kern="1200" baseline="30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This study/project is funded by/ supported by the National Institute for Health Research (NIHR) [name of NIHR programme (Grant Reference Number XXX)/name of part of the NIHR]. The views expressed are those of the author(s) and not necessarily those of the NIHR or the Department of Health and Social Care.</a:t>
            </a:r>
          </a:p>
        </p:txBody>
      </p:sp>
      <p:sp>
        <p:nvSpPr>
          <p:cNvPr id="34" name="Picture Placeholder 33"/>
          <p:cNvSpPr>
            <a:spLocks noGrp="1"/>
          </p:cNvSpPr>
          <p:nvPr>
            <p:ph type="pic" sz="quarter" idx="53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35" name="Picture Placeholder 34">
            <a:extLst>
              <a:ext uri="{FF2B5EF4-FFF2-40B4-BE49-F238E27FC236}">
                <a16:creationId xmlns:a16="http://schemas.microsoft.com/office/drawing/2014/main" id="{8CD0C335-452F-D7BF-96B1-C97CC92D9C02}"/>
              </a:ext>
            </a:extLst>
          </p:cNvPr>
          <p:cNvPicPr>
            <a:picLocks noGrp="1" noChangeAspect="1"/>
          </p:cNvPicPr>
          <p:nvPr>
            <p:ph type="pic" sz="quarter" idx="94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49" b="8149"/>
          <a:stretch>
            <a:fillRect/>
          </a:stretch>
        </p:blipFill>
        <p:spPr bwMode="auto">
          <a:xfrm>
            <a:off x="1247775" y="1027113"/>
            <a:ext cx="11604625" cy="249396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5574661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5F14FD35C182E4AAB681729285ED1CD" ma:contentTypeVersion="17" ma:contentTypeDescription="Create a new document." ma:contentTypeScope="" ma:versionID="fae7a4226c4433444b2e8fb713c89999">
  <xsd:schema xmlns:xsd="http://www.w3.org/2001/XMLSchema" xmlns:xs="http://www.w3.org/2001/XMLSchema" xmlns:p="http://schemas.microsoft.com/office/2006/metadata/properties" xmlns:ns2="2924705e-65f3-4229-a556-fa72e3874683" xmlns:ns3="6416615b-11d7-45b9-907f-f38e247d2a21" targetNamespace="http://schemas.microsoft.com/office/2006/metadata/properties" ma:root="true" ma:fieldsID="db12efcb68e05671ec685103af8a0e9d" ns2:_="" ns3:_="">
    <xsd:import namespace="2924705e-65f3-4229-a556-fa72e3874683"/>
    <xsd:import namespace="6416615b-11d7-45b9-907f-f38e247d2a2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24705e-65f3-4229-a556-fa72e387468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74661dae-d6df-48fc-a54e-a577d2899e9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4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16615b-11d7-45b9-907f-f38e247d2a2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d3069d26-8164-4891-af51-3ee11909ea65}" ma:internalName="TaxCatchAll" ma:showField="CatchAllData" ma:web="6416615b-11d7-45b9-907f-f38e247d2a2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416615b-11d7-45b9-907f-f38e247d2a21" xsi:nil="true"/>
    <lcf76f155ced4ddcb4097134ff3c332f xmlns="2924705e-65f3-4229-a556-fa72e3874683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87D8950E-6E10-4A4F-9E9B-4C23A1399D9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FA611D7-FA3B-49A7-9567-36D741A6304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924705e-65f3-4229-a556-fa72e3874683"/>
    <ds:schemaRef ds:uri="6416615b-11d7-45b9-907f-f38e247d2a2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FA29726-A8FA-40F7-8465-54041096FA12}">
  <ds:schemaRefs>
    <ds:schemaRef ds:uri="http://schemas.microsoft.com/office/2006/metadata/properties"/>
    <ds:schemaRef ds:uri="http://schemas.microsoft.com/office/infopath/2007/PartnerControls"/>
    <ds:schemaRef ds:uri="6416615b-11d7-45b9-907f-f38e247d2a21"/>
    <ds:schemaRef ds:uri="2924705e-65f3-4229-a556-fa72e387468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522</TotalTime>
  <Words>256</Words>
  <Application>Microsoft Office PowerPoint</Application>
  <PresentationFormat>Custom</PresentationFormat>
  <Paragraphs>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Kipper</dc:creator>
  <cp:lastModifiedBy>Hasnat, Quasirat</cp:lastModifiedBy>
  <cp:revision>72</cp:revision>
  <dcterms:created xsi:type="dcterms:W3CDTF">2019-02-11T16:36:52Z</dcterms:created>
  <dcterms:modified xsi:type="dcterms:W3CDTF">2023-11-29T10:12:43Z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0x010100A5F14FD35C182E4AAB681729285ED1CD</vt:lpwstr>
  </property>
  <property fmtid="{D5CDD505-2E9C-101B-9397-08002B2CF9AE}" pid="3" name="MediaServiceImageTags">
    <vt:lpwstr/>
  </property>
</Properties>
</file>