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61" r:id="rId7"/>
    <p:sldId id="258" r:id="rId8"/>
  </p:sldIdLst>
  <p:sldSz cx="30279975" cy="42808525"/>
  <p:notesSz cx="6858000" cy="9144000"/>
  <p:defaultTextStyle>
    <a:defPPr>
      <a:defRPr lang="en-US"/>
    </a:defPPr>
    <a:lvl1pPr marL="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7496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49937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24906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99875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374843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449812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52478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59974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7540B-4047-4CB7-AA04-AFECCB6A682C}">
          <p14:sldIdLst>
            <p14:sldId id="260"/>
            <p14:sldId id="262"/>
          </p14:sldIdLst>
        </p14:section>
        <p14:section name="Untitled Section" id="{6969AD3C-FBE2-42D4-A9AB-0165C143C3CD}">
          <p14:sldIdLst>
            <p14:sldId id="261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72"/>
    <a:srgbClr val="EA5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AF87A5-0C55-4F71-9E70-85F7903E27B0}" v="5" dt="2023-11-29T10:13:34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4660"/>
  </p:normalViewPr>
  <p:slideViewPr>
    <p:cSldViewPr>
      <p:cViewPr varScale="1">
        <p:scale>
          <a:sx n="13" d="100"/>
          <a:sy n="13" d="100"/>
        </p:scale>
        <p:origin x="2602" y="125"/>
      </p:cViewPr>
      <p:guideLst>
        <p:guide orient="horz" pos="1348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nat, Quasirat" userId="449b9af3-6943-47d1-a37a-15c8fee0f137" providerId="ADAL" clId="{10AF87A5-0C55-4F71-9E70-85F7903E27B0}"/>
    <pc:docChg chg="undo custSel modSld">
      <pc:chgData name="Hasnat, Quasirat" userId="449b9af3-6943-47d1-a37a-15c8fee0f137" providerId="ADAL" clId="{10AF87A5-0C55-4F71-9E70-85F7903E27B0}" dt="2023-11-29T10:15:56.187" v="10" actId="478"/>
      <pc:docMkLst>
        <pc:docMk/>
      </pc:docMkLst>
      <pc:sldChg chg="addSp delSp modSp mod">
        <pc:chgData name="Hasnat, Quasirat" userId="449b9af3-6943-47d1-a37a-15c8fee0f137" providerId="ADAL" clId="{10AF87A5-0C55-4F71-9E70-85F7903E27B0}" dt="2023-11-29T10:13:25.305" v="6"/>
        <pc:sldMkLst>
          <pc:docMk/>
          <pc:sldMk cId="226151120" sldId="260"/>
        </pc:sldMkLst>
        <pc:spChg chg="add del mod">
          <ac:chgData name="Hasnat, Quasirat" userId="449b9af3-6943-47d1-a37a-15c8fee0f137" providerId="ADAL" clId="{10AF87A5-0C55-4F71-9E70-85F7903E27B0}" dt="2023-11-29T10:13:25.305" v="6"/>
          <ac:spMkLst>
            <pc:docMk/>
            <pc:sldMk cId="226151120" sldId="260"/>
            <ac:spMk id="3" creationId="{07FBFEEB-E1B9-57FC-1596-FE98CB633B87}"/>
          </ac:spMkLst>
        </pc:spChg>
        <pc:picChg chg="add mod">
          <ac:chgData name="Hasnat, Quasirat" userId="449b9af3-6943-47d1-a37a-15c8fee0f137" providerId="ADAL" clId="{10AF87A5-0C55-4F71-9E70-85F7903E27B0}" dt="2023-11-29T10:13:08.129" v="2"/>
          <ac:picMkLst>
            <pc:docMk/>
            <pc:sldMk cId="226151120" sldId="260"/>
            <ac:picMk id="4" creationId="{2C87B119-0B02-774E-C426-AB2743D289D9}"/>
          </ac:picMkLst>
        </pc:picChg>
        <pc:picChg chg="add mod">
          <ac:chgData name="Hasnat, Quasirat" userId="449b9af3-6943-47d1-a37a-15c8fee0f137" providerId="ADAL" clId="{10AF87A5-0C55-4F71-9E70-85F7903E27B0}" dt="2023-11-29T10:13:25.305" v="6"/>
          <ac:picMkLst>
            <pc:docMk/>
            <pc:sldMk cId="226151120" sldId="260"/>
            <ac:picMk id="5" creationId="{19383284-1755-A3C4-AB22-2FB1728E0482}"/>
          </ac:picMkLst>
        </pc:picChg>
        <pc:picChg chg="del">
          <ac:chgData name="Hasnat, Quasirat" userId="449b9af3-6943-47d1-a37a-15c8fee0f137" providerId="ADAL" clId="{10AF87A5-0C55-4F71-9E70-85F7903E27B0}" dt="2023-11-29T10:12:52.345" v="0" actId="478"/>
          <ac:picMkLst>
            <pc:docMk/>
            <pc:sldMk cId="226151120" sldId="260"/>
            <ac:picMk id="71" creationId="{00000000-0000-0000-0000-000000000000}"/>
          </ac:picMkLst>
        </pc:picChg>
      </pc:sldChg>
      <pc:sldChg chg="addSp delSp modSp mod">
        <pc:chgData name="Hasnat, Quasirat" userId="449b9af3-6943-47d1-a37a-15c8fee0f137" providerId="ADAL" clId="{10AF87A5-0C55-4F71-9E70-85F7903E27B0}" dt="2023-11-29T10:15:56.187" v="10" actId="478"/>
        <pc:sldMkLst>
          <pc:docMk/>
          <pc:sldMk cId="3794002093" sldId="261"/>
        </pc:sldMkLst>
        <pc:spChg chg="add mod">
          <ac:chgData name="Hasnat, Quasirat" userId="449b9af3-6943-47d1-a37a-15c8fee0f137" providerId="ADAL" clId="{10AF87A5-0C55-4F71-9E70-85F7903E27B0}" dt="2023-11-29T10:15:56.187" v="10" actId="478"/>
          <ac:spMkLst>
            <pc:docMk/>
            <pc:sldMk cId="3794002093" sldId="261"/>
            <ac:spMk id="3" creationId="{EAFBA885-1D90-A8E0-5CBA-F6C75F5F25BE}"/>
          </ac:spMkLst>
        </pc:spChg>
        <pc:picChg chg="del">
          <ac:chgData name="Hasnat, Quasirat" userId="449b9af3-6943-47d1-a37a-15c8fee0f137" providerId="ADAL" clId="{10AF87A5-0C55-4F71-9E70-85F7903E27B0}" dt="2023-11-29T10:15:56.187" v="10" actId="478"/>
          <ac:picMkLst>
            <pc:docMk/>
            <pc:sldMk cId="3794002093" sldId="261"/>
            <ac:picMk id="72" creationId="{00000000-0000-0000-0000-000000000000}"/>
          </ac:picMkLst>
        </pc:picChg>
      </pc:sldChg>
      <pc:sldChg chg="addSp delSp modSp mod">
        <pc:chgData name="Hasnat, Quasirat" userId="449b9af3-6943-47d1-a37a-15c8fee0f137" providerId="ADAL" clId="{10AF87A5-0C55-4F71-9E70-85F7903E27B0}" dt="2023-11-29T10:13:41.611" v="9" actId="478"/>
        <pc:sldMkLst>
          <pc:docMk/>
          <pc:sldMk cId="1486162000" sldId="262"/>
        </pc:sldMkLst>
        <pc:spChg chg="add del mod">
          <ac:chgData name="Hasnat, Quasirat" userId="449b9af3-6943-47d1-a37a-15c8fee0f137" providerId="ADAL" clId="{10AF87A5-0C55-4F71-9E70-85F7903E27B0}" dt="2023-11-29T10:13:34.821" v="8"/>
          <ac:spMkLst>
            <pc:docMk/>
            <pc:sldMk cId="1486162000" sldId="262"/>
            <ac:spMk id="35" creationId="{68231B13-69DA-B43B-A719-B312C34ABDC3}"/>
          </ac:spMkLst>
        </pc:spChg>
        <pc:spChg chg="add mod">
          <ac:chgData name="Hasnat, Quasirat" userId="449b9af3-6943-47d1-a37a-15c8fee0f137" providerId="ADAL" clId="{10AF87A5-0C55-4F71-9E70-85F7903E27B0}" dt="2023-11-29T10:13:41.611" v="9" actId="478"/>
          <ac:spMkLst>
            <pc:docMk/>
            <pc:sldMk cId="1486162000" sldId="262"/>
            <ac:spMk id="38" creationId="{7F8EE7D7-1FB6-A565-4254-2BF2A59B517C}"/>
          </ac:spMkLst>
        </pc:spChg>
        <pc:picChg chg="add del mod">
          <ac:chgData name="Hasnat, Quasirat" userId="449b9af3-6943-47d1-a37a-15c8fee0f137" providerId="ADAL" clId="{10AF87A5-0C55-4F71-9E70-85F7903E27B0}" dt="2023-11-29T10:13:41.611" v="9" actId="478"/>
          <ac:picMkLst>
            <pc:docMk/>
            <pc:sldMk cId="1486162000" sldId="262"/>
            <ac:picMk id="36" creationId="{DA6378ED-7033-6FCE-C137-B00935C2264D}"/>
          </ac:picMkLst>
        </pc:picChg>
        <pc:picChg chg="del">
          <ac:chgData name="Hasnat, Quasirat" userId="449b9af3-6943-47d1-a37a-15c8fee0f137" providerId="ADAL" clId="{10AF87A5-0C55-4F71-9E70-85F7903E27B0}" dt="2023-11-29T10:13:32.718" v="7" actId="478"/>
          <ac:picMkLst>
            <pc:docMk/>
            <pc:sldMk cId="1486162000" sldId="262"/>
            <ac:picMk id="72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1170014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Autofit/>
          </a:bodyPr>
          <a:lstStyle>
            <a:lvl1pPr>
              <a:defRPr sz="9000" baseline="0"/>
            </a:lvl1pPr>
          </a:lstStyle>
          <a:p>
            <a:r>
              <a:rPr lang="en-US" dirty="0"/>
              <a:t>1 line Title - Insert title, </a:t>
            </a:r>
            <a:br>
              <a:rPr lang="en-US" dirty="0"/>
            </a:br>
            <a:r>
              <a:rPr lang="en-US" dirty="0"/>
              <a:t>90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11627648" y="21034931"/>
            <a:ext cx="70246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NIHR logo or sub-logo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9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881982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baseline="0"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42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56680" y="16261651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0056680" y="14101412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1864735" y="8839302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64735" y="6607054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891142" y="193160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891142" y="1708378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0906296" y="21908318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0056680" y="19747309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832862" y="2637281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965472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881982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38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1"/>
            <a:ext cx="17857785" cy="1487933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7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8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3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92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28131" y="6498606"/>
            <a:ext cx="17416312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01901" y="16929060"/>
            <a:ext cx="9067800" cy="10595882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1107628" y="15787639"/>
            <a:ext cx="8046588" cy="432048"/>
          </a:xfrm>
          <a:prstGeom prst="rect">
            <a:avLst/>
          </a:prstGeom>
        </p:spPr>
        <p:txBody>
          <a:bodyPr/>
          <a:lstStyle>
            <a:lvl1pPr>
              <a:defRPr sz="13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0108539" y="26498713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0241149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2849769"/>
            <a:ext cx="8662987" cy="4612277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9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543150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30 point Arial font</a:t>
            </a:r>
          </a:p>
          <a:p>
            <a:pPr lvl="0"/>
            <a:r>
              <a:rPr lang="en-US" dirty="0"/>
              <a:t>Insert names of institutions at 30 point Arial font</a:t>
            </a:r>
            <a:endParaRPr lang="en-GB" dirty="0"/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71" hasCustomPrompt="1"/>
          </p:nvPr>
        </p:nvSpPr>
        <p:spPr>
          <a:xfrm>
            <a:off x="1908735" y="7983590"/>
            <a:ext cx="17362312" cy="84249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bg1"/>
                </a:solidFill>
              </a:defRPr>
            </a:lvl4pPr>
            <a:lvl5pPr marL="1080000"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2" name="Text Placeholder 25"/>
          <p:cNvSpPr>
            <a:spLocks noGrp="1"/>
          </p:cNvSpPr>
          <p:nvPr>
            <p:ph type="body" sz="quarter" idx="72" hasCustomPrompt="1"/>
          </p:nvPr>
        </p:nvSpPr>
        <p:spPr>
          <a:xfrm>
            <a:off x="20091559" y="137265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3" name="Text Placeholder 21"/>
          <p:cNvSpPr>
            <a:spLocks noGrp="1"/>
          </p:cNvSpPr>
          <p:nvPr>
            <p:ph type="body" sz="quarter" idx="73" hasCustomPrompt="1"/>
          </p:nvPr>
        </p:nvSpPr>
        <p:spPr>
          <a:xfrm>
            <a:off x="20172163" y="147795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74" hasCustomPrompt="1"/>
          </p:nvPr>
        </p:nvSpPr>
        <p:spPr>
          <a:xfrm>
            <a:off x="10919447" y="17237634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7" name="Text Placeholder 21"/>
          <p:cNvSpPr>
            <a:spLocks noGrp="1"/>
          </p:cNvSpPr>
          <p:nvPr>
            <p:ph type="body" sz="quarter" idx="75" hasCustomPrompt="1"/>
          </p:nvPr>
        </p:nvSpPr>
        <p:spPr>
          <a:xfrm>
            <a:off x="10919447" y="18290570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8" name="Text Placeholder 25"/>
          <p:cNvSpPr>
            <a:spLocks noGrp="1"/>
          </p:cNvSpPr>
          <p:nvPr>
            <p:ph type="body" sz="quarter" idx="76" hasCustomPrompt="1"/>
          </p:nvPr>
        </p:nvSpPr>
        <p:spPr>
          <a:xfrm>
            <a:off x="1859907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77" hasCustomPrompt="1"/>
          </p:nvPr>
        </p:nvSpPr>
        <p:spPr>
          <a:xfrm>
            <a:off x="1859907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0" name="Text Placeholder 25"/>
          <p:cNvSpPr>
            <a:spLocks noGrp="1"/>
          </p:cNvSpPr>
          <p:nvPr>
            <p:ph type="body" sz="quarter" idx="78" hasCustomPrompt="1"/>
          </p:nvPr>
        </p:nvSpPr>
        <p:spPr>
          <a:xfrm>
            <a:off x="10945303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52" name="Text Placeholder 21"/>
          <p:cNvSpPr>
            <a:spLocks noGrp="1"/>
          </p:cNvSpPr>
          <p:nvPr>
            <p:ph type="body" sz="quarter" idx="79" hasCustomPrompt="1"/>
          </p:nvPr>
        </p:nvSpPr>
        <p:spPr>
          <a:xfrm>
            <a:off x="10945303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80" hasCustomPrompt="1"/>
          </p:nvPr>
        </p:nvSpPr>
        <p:spPr>
          <a:xfrm>
            <a:off x="20126164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0925880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8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1890515" y="37462046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61" name="Text Placeholder 25"/>
          <p:cNvSpPr>
            <a:spLocks noGrp="1"/>
          </p:cNvSpPr>
          <p:nvPr>
            <p:ph type="body" sz="quarter" idx="83" hasCustomPrompt="1"/>
          </p:nvPr>
        </p:nvSpPr>
        <p:spPr>
          <a:xfrm>
            <a:off x="20218166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64" name="Text Placeholder 21"/>
          <p:cNvSpPr>
            <a:spLocks noGrp="1"/>
          </p:cNvSpPr>
          <p:nvPr>
            <p:ph type="body" sz="quarter" idx="84" hasCustomPrompt="1"/>
          </p:nvPr>
        </p:nvSpPr>
        <p:spPr>
          <a:xfrm>
            <a:off x="20218166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1107538" y="10891094"/>
            <a:ext cx="8078865" cy="468052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36" name="Picture Placeholder 4"/>
          <p:cNvSpPr>
            <a:spLocks noGrp="1"/>
          </p:cNvSpPr>
          <p:nvPr>
            <p:ph type="pic" sz="quarter" idx="90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91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92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9" name="Picture Placeholder 4"/>
          <p:cNvSpPr>
            <a:spLocks noGrp="1"/>
          </p:cNvSpPr>
          <p:nvPr>
            <p:ph type="pic" sz="quarter" idx="93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5" name="Picture Placeholder 5"/>
          <p:cNvSpPr>
            <a:spLocks noGrp="1"/>
          </p:cNvSpPr>
          <p:nvPr>
            <p:ph type="pic" sz="quarter" idx="94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  <p:sp>
        <p:nvSpPr>
          <p:cNvPr id="3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1277590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sz="6500"/>
            </a:lvl1pPr>
          </a:lstStyle>
          <a:p>
            <a:r>
              <a:rPr lang="en-US" dirty="0"/>
              <a:t>3 line Title – </a:t>
            </a:r>
            <a:br>
              <a:rPr lang="en-US" dirty="0"/>
            </a:br>
            <a:r>
              <a:rPr lang="en-US" dirty="0"/>
              <a:t>Insert title at </a:t>
            </a:r>
            <a:br>
              <a:rPr lang="en-US" dirty="0"/>
            </a:br>
            <a:r>
              <a:rPr lang="en-US" dirty="0"/>
              <a:t>65 point, Arial Bold font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0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" y="504"/>
            <a:ext cx="30316342" cy="42808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1498191" y="6222029"/>
            <a:ext cx="27548254" cy="31980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0531475" y="809973"/>
            <a:ext cx="0" cy="4680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7911859" y="38992434"/>
            <a:ext cx="0" cy="2803190"/>
          </a:xfrm>
          <a:prstGeom prst="line">
            <a:avLst/>
          </a:prstGeom>
          <a:ln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\\WDMYCLOUD\Public\Click_Duo_Design WORK\NIHR\## NEW FEEDBACK FULL SET ## waz\COMMUNITY_MOTIFS\Community_Motifs_FINAL\TRANSPARENCY\PNG\Community_Motifs_Centrifuge_medical tech_RGB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6066029" y="6661"/>
            <a:ext cx="4238612" cy="426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53840" y="576341"/>
            <a:ext cx="16859410" cy="3834034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/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465263" y="6240462"/>
            <a:ext cx="27535188" cy="31980188"/>
          </a:xfrm>
          <a:prstGeom prst="rect">
            <a:avLst/>
          </a:prstGeom>
          <a:noFill/>
          <a:ln w="57150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4" r:id="rId3"/>
    <p:sldLayoutId id="2147483652" r:id="rId4"/>
  </p:sldLayoutIdLst>
  <p:txStyles>
    <p:titleStyle>
      <a:lvl1pPr algn="l" defTabSz="2149937" rtl="0" eaLnBrk="1" latinLnBrk="0" hangingPunct="1">
        <a:spcBef>
          <a:spcPct val="0"/>
        </a:spcBef>
        <a:buNone/>
        <a:defRPr sz="7400" b="1" kern="1200" baseline="0">
          <a:solidFill>
            <a:srgbClr val="183E7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2149937" rtl="0" eaLnBrk="1" latinLnBrk="0" hangingPunct="1">
        <a:spcBef>
          <a:spcPct val="20000"/>
        </a:spcBef>
        <a:buFont typeface="Arial" pitchFamily="34" charset="0"/>
        <a:buNone/>
        <a:defRPr sz="5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46824" indent="-671855" algn="l" defTabSz="2149937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687422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762390" indent="-537484" algn="l" defTabSz="2149937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4837359" indent="-537484" algn="l" defTabSz="2149937" rtl="0" eaLnBrk="1" latinLnBrk="0" hangingPunct="1">
        <a:spcBef>
          <a:spcPct val="20000"/>
        </a:spcBef>
        <a:buFont typeface="Arial" pitchFamily="34" charset="0"/>
        <a:buChar char="»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912328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87296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62265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37233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496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9937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4906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9875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74843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9812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2478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974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5111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 Placeholder 3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Chart Placeholder 48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FBFEEB-E1B9-57FC-1596-FE98CB633B87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15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6362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able Placeholder 23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Chart Placeholder 24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SmartArt Placeholder 25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ClipArt Placeholder 27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7F8EE7D7-1FB6-A565-4254-2BF2A59B517C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16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099" y="6226175"/>
            <a:ext cx="9147914" cy="106504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6600" y="6270962"/>
            <a:ext cx="9186623" cy="21241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493901"/>
            <a:ext cx="9145586" cy="107061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Placeholder 3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0" name="Chart Placeholder 49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>
          <a:xfrm>
            <a:off x="19804478" y="6328112"/>
            <a:ext cx="9229164" cy="7057505"/>
          </a:xfrm>
        </p:spPr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 flipV="1">
            <a:off x="10621963" y="62452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7"/>
          <p:cNvSpPr>
            <a:spLocks noChangeShapeType="1"/>
          </p:cNvSpPr>
          <p:nvPr/>
        </p:nvSpPr>
        <p:spPr bwMode="auto">
          <a:xfrm flipV="1">
            <a:off x="19777075" y="62452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FBA885-1D90-A8E0-5CBA-F6C75F5F25BE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0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7075" y="6281182"/>
            <a:ext cx="9184305" cy="2125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6243082"/>
            <a:ext cx="18336468" cy="1070502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27599453"/>
            <a:ext cx="9148638" cy="1059588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9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9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9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9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9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46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F14FD35C182E4AAB681729285ED1CD" ma:contentTypeVersion="17" ma:contentTypeDescription="Create a new document." ma:contentTypeScope="" ma:versionID="fae7a4226c4433444b2e8fb713c89999">
  <xsd:schema xmlns:xsd="http://www.w3.org/2001/XMLSchema" xmlns:xs="http://www.w3.org/2001/XMLSchema" xmlns:p="http://schemas.microsoft.com/office/2006/metadata/properties" xmlns:ns2="2924705e-65f3-4229-a556-fa72e3874683" xmlns:ns3="6416615b-11d7-45b9-907f-f38e247d2a21" targetNamespace="http://schemas.microsoft.com/office/2006/metadata/properties" ma:root="true" ma:fieldsID="db12efcb68e05671ec685103af8a0e9d" ns2:_="" ns3:_="">
    <xsd:import namespace="2924705e-65f3-4229-a556-fa72e3874683"/>
    <xsd:import namespace="6416615b-11d7-45b9-907f-f38e247d2a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4705e-65f3-4229-a556-fa72e38746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6615b-11d7-45b9-907f-f38e247d2a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069d26-8164-4891-af51-3ee11909ea65}" ma:internalName="TaxCatchAll" ma:showField="CatchAllData" ma:web="6416615b-11d7-45b9-907f-f38e247d2a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6615b-11d7-45b9-907f-f38e247d2a21" xsi:nil="true"/>
    <lcf76f155ced4ddcb4097134ff3c332f xmlns="2924705e-65f3-4229-a556-fa72e387468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71B899-9331-4C17-80E9-7B7CC16E79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24705e-65f3-4229-a556-fa72e3874683"/>
    <ds:schemaRef ds:uri="6416615b-11d7-45b9-907f-f38e247d2a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A6914C-5368-472E-8642-2B12B80411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2F3F15-74C4-4C72-BDFC-E1CF806A7179}">
  <ds:schemaRefs>
    <ds:schemaRef ds:uri="http://schemas.microsoft.com/office/2006/metadata/properties"/>
    <ds:schemaRef ds:uri="http://schemas.microsoft.com/office/infopath/2007/PartnerControls"/>
    <ds:schemaRef ds:uri="6416615b-11d7-45b9-907f-f38e247d2a21"/>
    <ds:schemaRef ds:uri="2924705e-65f3-4229-a556-fa72e387468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256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Hasnat, Quasirat</cp:lastModifiedBy>
  <cp:revision>68</cp:revision>
  <dcterms:created xsi:type="dcterms:W3CDTF">2019-02-11T16:36:52Z</dcterms:created>
  <dcterms:modified xsi:type="dcterms:W3CDTF">2023-11-29T10:15:59Z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0x010100A5F14FD35C182E4AAB681729285ED1CD</vt:lpwstr>
  </property>
  <property fmtid="{D5CDD505-2E9C-101B-9397-08002B2CF9AE}" pid="3" name="MediaServiceImageTags">
    <vt:lpwstr/>
  </property>
</Properties>
</file>