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0"/>
  </p:notesMasterIdLst>
  <p:sldIdLst>
    <p:sldId id="271" r:id="rId5"/>
    <p:sldId id="272" r:id="rId6"/>
    <p:sldId id="261" r:id="rId7"/>
    <p:sldId id="262" r:id="rId8"/>
    <p:sldId id="263" r:id="rId9"/>
    <p:sldId id="274" r:id="rId10"/>
    <p:sldId id="275" r:id="rId11"/>
    <p:sldId id="264" r:id="rId12"/>
    <p:sldId id="265" r:id="rId13"/>
    <p:sldId id="266" r:id="rId14"/>
    <p:sldId id="257" r:id="rId15"/>
    <p:sldId id="267" r:id="rId16"/>
    <p:sldId id="268" r:id="rId17"/>
    <p:sldId id="269" r:id="rId18"/>
    <p:sldId id="27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CD095E-1E02-4020-BAB1-84D11B302E86}" v="9" dt="2026-10-30T11:07:24.3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shkevich, Anastasiya" userId="a01891b6-f834-489d-b01e-cc062d3da202" providerId="ADAL" clId="{E377D34E-A024-43E0-8339-0AC5D50E190A}"/>
    <pc:docChg chg="undo custSel modSld modMainMaster">
      <pc:chgData name="Kishkevich, Anastasiya" userId="a01891b6-f834-489d-b01e-cc062d3da202" providerId="ADAL" clId="{E377D34E-A024-43E0-8339-0AC5D50E190A}" dt="2026-10-30T11:06:10.919" v="16" actId="22"/>
      <pc:docMkLst>
        <pc:docMk/>
      </pc:docMkLst>
      <pc:sldChg chg="addSp delSp mod">
        <pc:chgData name="Kishkevich, Anastasiya" userId="a01891b6-f834-489d-b01e-cc062d3da202" providerId="ADAL" clId="{E377D34E-A024-43E0-8339-0AC5D50E190A}" dt="2026-10-30T11:04:33.488" v="9" actId="22"/>
        <pc:sldMkLst>
          <pc:docMk/>
          <pc:sldMk cId="4035636704" sldId="271"/>
        </pc:sldMkLst>
        <pc:picChg chg="del">
          <ac:chgData name="Kishkevich, Anastasiya" userId="a01891b6-f834-489d-b01e-cc062d3da202" providerId="ADAL" clId="{E377D34E-A024-43E0-8339-0AC5D50E190A}" dt="2026-10-30T11:04:14.673" v="7" actId="478"/>
          <ac:picMkLst>
            <pc:docMk/>
            <pc:sldMk cId="4035636704" sldId="271"/>
            <ac:picMk id="3" creationId="{26859BE7-8347-2D7B-1328-1EE18A093CF5}"/>
          </ac:picMkLst>
        </pc:picChg>
        <pc:picChg chg="add">
          <ac:chgData name="Kishkevich, Anastasiya" userId="a01891b6-f834-489d-b01e-cc062d3da202" providerId="ADAL" clId="{E377D34E-A024-43E0-8339-0AC5D50E190A}" dt="2026-10-30T11:04:33.488" v="9" actId="22"/>
          <ac:picMkLst>
            <pc:docMk/>
            <pc:sldMk cId="4035636704" sldId="271"/>
            <ac:picMk id="4" creationId="{4948C8DF-6813-EA2F-9332-A5AC314CCED2}"/>
          </ac:picMkLst>
        </pc:picChg>
      </pc:sldChg>
      <pc:sldChg chg="addSp delSp mod">
        <pc:chgData name="Kishkevich, Anastasiya" userId="a01891b6-f834-489d-b01e-cc062d3da202" providerId="ADAL" clId="{E377D34E-A024-43E0-8339-0AC5D50E190A}" dt="2026-10-30T11:04:55.451" v="10" actId="22"/>
        <pc:sldMkLst>
          <pc:docMk/>
          <pc:sldMk cId="297877283" sldId="272"/>
        </pc:sldMkLst>
        <pc:picChg chg="del">
          <ac:chgData name="Kishkevich, Anastasiya" userId="a01891b6-f834-489d-b01e-cc062d3da202" providerId="ADAL" clId="{E377D34E-A024-43E0-8339-0AC5D50E190A}" dt="2026-10-30T11:04:16.674" v="8" actId="478"/>
          <ac:picMkLst>
            <pc:docMk/>
            <pc:sldMk cId="297877283" sldId="272"/>
            <ac:picMk id="4" creationId="{C6D6F4DB-D7A1-3E62-26B0-5BA6BC5B0604}"/>
          </ac:picMkLst>
        </pc:picChg>
        <pc:picChg chg="add">
          <ac:chgData name="Kishkevich, Anastasiya" userId="a01891b6-f834-489d-b01e-cc062d3da202" providerId="ADAL" clId="{E377D34E-A024-43E0-8339-0AC5D50E190A}" dt="2026-10-30T11:04:55.451" v="10" actId="22"/>
          <ac:picMkLst>
            <pc:docMk/>
            <pc:sldMk cId="297877283" sldId="272"/>
            <ac:picMk id="5" creationId="{70928A0A-6F34-44D6-BF06-F48DDCDB1E2B}"/>
          </ac:picMkLst>
        </pc:picChg>
      </pc:sldChg>
      <pc:sldChg chg="delSp mod">
        <pc:chgData name="Kishkevich, Anastasiya" userId="a01891b6-f834-489d-b01e-cc062d3da202" providerId="ADAL" clId="{E377D34E-A024-43E0-8339-0AC5D50E190A}" dt="2026-10-30T11:04:00.841" v="6" actId="478"/>
        <pc:sldMkLst>
          <pc:docMk/>
          <pc:sldMk cId="1461434328" sldId="273"/>
        </pc:sldMkLst>
        <pc:picChg chg="del">
          <ac:chgData name="Kishkevich, Anastasiya" userId="a01891b6-f834-489d-b01e-cc062d3da202" providerId="ADAL" clId="{E377D34E-A024-43E0-8339-0AC5D50E190A}" dt="2026-10-30T11:04:00.841" v="6" actId="478"/>
          <ac:picMkLst>
            <pc:docMk/>
            <pc:sldMk cId="1461434328" sldId="273"/>
            <ac:picMk id="5" creationId="{43A0C5CD-3A06-FF74-5624-FD298BB93BF1}"/>
          </ac:picMkLst>
        </pc:picChg>
      </pc:sldChg>
      <pc:sldMasterChg chg="modSp modSldLayout">
        <pc:chgData name="Kishkevich, Anastasiya" userId="a01891b6-f834-489d-b01e-cc062d3da202" providerId="ADAL" clId="{E377D34E-A024-43E0-8339-0AC5D50E190A}" dt="2026-10-30T11:06:10.919" v="16" actId="22"/>
        <pc:sldMasterMkLst>
          <pc:docMk/>
          <pc:sldMasterMk cId="1090279468" sldId="2147483648"/>
        </pc:sldMasterMkLst>
        <pc:sldLayoutChg chg="modSp mod">
          <pc:chgData name="Kishkevich, Anastasiya" userId="a01891b6-f834-489d-b01e-cc062d3da202" providerId="ADAL" clId="{E377D34E-A024-43E0-8339-0AC5D50E190A}" dt="2026-10-30T10:43:37.646" v="1" actId="1076"/>
          <pc:sldLayoutMkLst>
            <pc:docMk/>
            <pc:sldMasterMk cId="1090279468" sldId="2147483648"/>
            <pc:sldLayoutMk cId="3916256153" sldId="2147483649"/>
          </pc:sldLayoutMkLst>
          <pc:picChg chg="mod">
            <ac:chgData name="Kishkevich, Anastasiya" userId="a01891b6-f834-489d-b01e-cc062d3da202" providerId="ADAL" clId="{E377D34E-A024-43E0-8339-0AC5D50E190A}" dt="2026-10-30T10:43:37.646" v="1" actId="1076"/>
            <ac:picMkLst>
              <pc:docMk/>
              <pc:sldMasterMk cId="1090279468" sldId="2147483648"/>
              <pc:sldLayoutMk cId="3916256153" sldId="2147483649"/>
              <ac:picMk id="12" creationId="{5D2D50AC-A07C-841C-81D4-A5B16F5BED0E}"/>
            </ac:picMkLst>
          </pc:picChg>
        </pc:sldLayoutChg>
        <pc:sldLayoutChg chg="addSp delSp modSp mod">
          <pc:chgData name="Kishkevich, Anastasiya" userId="a01891b6-f834-489d-b01e-cc062d3da202" providerId="ADAL" clId="{E377D34E-A024-43E0-8339-0AC5D50E190A}" dt="2026-10-30T10:44:16.888" v="4"/>
          <pc:sldLayoutMkLst>
            <pc:docMk/>
            <pc:sldMasterMk cId="1090279468" sldId="2147483648"/>
            <pc:sldLayoutMk cId="3261066014" sldId="2147483651"/>
          </pc:sldLayoutMkLst>
          <pc:spChg chg="add del mod">
            <ac:chgData name="Kishkevich, Anastasiya" userId="a01891b6-f834-489d-b01e-cc062d3da202" providerId="ADAL" clId="{E377D34E-A024-43E0-8339-0AC5D50E190A}" dt="2026-10-30T10:44:16.888" v="4"/>
            <ac:spMkLst>
              <pc:docMk/>
              <pc:sldMasterMk cId="1090279468" sldId="2147483648"/>
              <pc:sldLayoutMk cId="3261066014" sldId="2147483651"/>
              <ac:spMk id="4" creationId="{478DDEE8-D1C5-C9C1-57DA-CB470DF351C8}"/>
            </ac:spMkLst>
          </pc:spChg>
        </pc:sldLayoutChg>
        <pc:sldLayoutChg chg="addSp delSp mod">
          <pc:chgData name="Kishkevich, Anastasiya" userId="a01891b6-f834-489d-b01e-cc062d3da202" providerId="ADAL" clId="{E377D34E-A024-43E0-8339-0AC5D50E190A}" dt="2026-10-30T11:05:42.222" v="12" actId="22"/>
          <pc:sldLayoutMkLst>
            <pc:docMk/>
            <pc:sldMasterMk cId="1090279468" sldId="2147483648"/>
            <pc:sldLayoutMk cId="4169536865" sldId="2147483673"/>
          </pc:sldLayoutMkLst>
          <pc:picChg chg="del">
            <ac:chgData name="Kishkevich, Anastasiya" userId="a01891b6-f834-489d-b01e-cc062d3da202" providerId="ADAL" clId="{E377D34E-A024-43E0-8339-0AC5D50E190A}" dt="2026-10-30T11:05:19.200" v="11" actId="478"/>
            <ac:picMkLst>
              <pc:docMk/>
              <pc:sldMasterMk cId="1090279468" sldId="2147483648"/>
              <pc:sldLayoutMk cId="4169536865" sldId="2147483673"/>
              <ac:picMk id="6" creationId="{09662F93-AC1F-96AE-F839-83FBE531734D}"/>
            </ac:picMkLst>
          </pc:picChg>
          <pc:picChg chg="add">
            <ac:chgData name="Kishkevich, Anastasiya" userId="a01891b6-f834-489d-b01e-cc062d3da202" providerId="ADAL" clId="{E377D34E-A024-43E0-8339-0AC5D50E190A}" dt="2026-10-30T11:05:42.222" v="12" actId="22"/>
            <ac:picMkLst>
              <pc:docMk/>
              <pc:sldMasterMk cId="1090279468" sldId="2147483648"/>
              <pc:sldLayoutMk cId="4169536865" sldId="2147483673"/>
              <ac:picMk id="7" creationId="{1EC40D32-A762-78C1-A852-12F08A6E15FD}"/>
            </ac:picMkLst>
          </pc:picChg>
        </pc:sldLayoutChg>
        <pc:sldLayoutChg chg="addSp delSp mod">
          <pc:chgData name="Kishkevich, Anastasiya" userId="a01891b6-f834-489d-b01e-cc062d3da202" providerId="ADAL" clId="{E377D34E-A024-43E0-8339-0AC5D50E190A}" dt="2026-10-30T11:06:10.919" v="16" actId="22"/>
          <pc:sldLayoutMkLst>
            <pc:docMk/>
            <pc:sldMasterMk cId="1090279468" sldId="2147483648"/>
            <pc:sldLayoutMk cId="2831873805" sldId="2147483674"/>
          </pc:sldLayoutMkLst>
          <pc:picChg chg="del">
            <ac:chgData name="Kishkevich, Anastasiya" userId="a01891b6-f834-489d-b01e-cc062d3da202" providerId="ADAL" clId="{E377D34E-A024-43E0-8339-0AC5D50E190A}" dt="2026-10-30T11:06:00.350" v="15" actId="478"/>
            <ac:picMkLst>
              <pc:docMk/>
              <pc:sldMasterMk cId="1090279468" sldId="2147483648"/>
              <pc:sldLayoutMk cId="2831873805" sldId="2147483674"/>
              <ac:picMk id="5" creationId="{68F7B331-B6BA-5263-C62D-9AAC27F1A0CA}"/>
            </ac:picMkLst>
          </pc:picChg>
          <pc:picChg chg="add">
            <ac:chgData name="Kishkevich, Anastasiya" userId="a01891b6-f834-489d-b01e-cc062d3da202" providerId="ADAL" clId="{E377D34E-A024-43E0-8339-0AC5D50E190A}" dt="2026-10-30T11:06:10.919" v="16" actId="22"/>
            <ac:picMkLst>
              <pc:docMk/>
              <pc:sldMasterMk cId="1090279468" sldId="2147483648"/>
              <pc:sldLayoutMk cId="2831873805" sldId="2147483674"/>
              <ac:picMk id="9" creationId="{5A3A4DA9-01D6-DF5C-2401-68C88F268695}"/>
            </ac:picMkLst>
          </pc:picChg>
        </pc:sldLayoutChg>
        <pc:sldLayoutChg chg="addSp delSp mod">
          <pc:chgData name="Kishkevich, Anastasiya" userId="a01891b6-f834-489d-b01e-cc062d3da202" providerId="ADAL" clId="{E377D34E-A024-43E0-8339-0AC5D50E190A}" dt="2026-10-30T11:05:55.611" v="14" actId="22"/>
          <pc:sldLayoutMkLst>
            <pc:docMk/>
            <pc:sldMasterMk cId="1090279468" sldId="2147483648"/>
            <pc:sldLayoutMk cId="1180519482" sldId="2147483675"/>
          </pc:sldLayoutMkLst>
          <pc:picChg chg="del">
            <ac:chgData name="Kishkevich, Anastasiya" userId="a01891b6-f834-489d-b01e-cc062d3da202" providerId="ADAL" clId="{E377D34E-A024-43E0-8339-0AC5D50E190A}" dt="2026-10-30T11:05:49.459" v="13" actId="478"/>
            <ac:picMkLst>
              <pc:docMk/>
              <pc:sldMasterMk cId="1090279468" sldId="2147483648"/>
              <pc:sldLayoutMk cId="1180519482" sldId="2147483675"/>
              <ac:picMk id="4" creationId="{466CFCF0-3C18-184C-680B-6BC398059831}"/>
            </ac:picMkLst>
          </pc:picChg>
          <pc:picChg chg="add">
            <ac:chgData name="Kishkevich, Anastasiya" userId="a01891b6-f834-489d-b01e-cc062d3da202" providerId="ADAL" clId="{E377D34E-A024-43E0-8339-0AC5D50E190A}" dt="2026-10-30T11:05:55.611" v="14" actId="22"/>
            <ac:picMkLst>
              <pc:docMk/>
              <pc:sldMasterMk cId="1090279468" sldId="2147483648"/>
              <pc:sldLayoutMk cId="1180519482" sldId="2147483675"/>
              <ac:picMk id="8" creationId="{6DF2E380-1936-840D-4DE3-79EF27244DC7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87FBC7-E0D3-C241-9047-E56D0EC6E8EA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3775E1-D0FD-044E-8776-F6D99D0FCA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7230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D3E14-665F-EF25-CCD4-8CC8775EDA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600" y="2533630"/>
            <a:ext cx="6070409" cy="1238693"/>
          </a:xfrm>
        </p:spPr>
        <p:txBody>
          <a:bodyPr anchor="t" anchorCtr="0">
            <a:noAutofit/>
          </a:bodyPr>
          <a:lstStyle>
            <a:lvl1pPr algn="l">
              <a:defRPr sz="45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470A26-3361-A503-0ED7-CD9E970F3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7600" y="4019106"/>
            <a:ext cx="6070409" cy="1238693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36585-B205-5492-EEC1-810D3BD6F0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600" y="6119048"/>
            <a:ext cx="6545330" cy="276999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25BED44-2D6B-BA3C-5E68-CF633168C0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7600" y="5847424"/>
            <a:ext cx="3454800" cy="249299"/>
          </a:xfrm>
        </p:spPr>
        <p:txBody>
          <a:bodyPr wrap="square" lIns="0" tIns="0" rIns="0" bIns="0" anchor="b" anchorCtr="0">
            <a:spAutoFit/>
          </a:bodyPr>
          <a:lstStyle>
            <a:lvl1pPr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Presenter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D3541EE-7335-AEE5-B608-9A89C5AA0F3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600" y="1979628"/>
            <a:ext cx="3840113" cy="422405"/>
          </a:xfrm>
          <a:ln w="12700">
            <a:solidFill>
              <a:schemeClr val="tx1"/>
            </a:solidFill>
          </a:ln>
        </p:spPr>
        <p:txBody>
          <a:bodyPr wrap="square" lIns="111600" tIns="72000" rIns="111600" bIns="7200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pic>
        <p:nvPicPr>
          <p:cNvPr id="12" name="Picture 11" descr="A red and black background&#10;&#10;AI-generated content may be incorrect.">
            <a:extLst>
              <a:ext uri="{FF2B5EF4-FFF2-40B4-BE49-F238E27FC236}">
                <a16:creationId xmlns:a16="http://schemas.microsoft.com/office/drawing/2014/main" id="{5D2D50AC-A07C-841C-81D4-A5B16F5BED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7083" y="0"/>
            <a:ext cx="4876800" cy="6858000"/>
          </a:xfrm>
          <a:prstGeom prst="rect">
            <a:avLst/>
          </a:prstGeom>
        </p:spPr>
      </p:pic>
      <p:pic>
        <p:nvPicPr>
          <p:cNvPr id="7" name="Picture 6" descr="A blue and red numbers on a black background&#10;&#10;AI-generated content may be incorrect.">
            <a:extLst>
              <a:ext uri="{FF2B5EF4-FFF2-40B4-BE49-F238E27FC236}">
                <a16:creationId xmlns:a16="http://schemas.microsoft.com/office/drawing/2014/main" id="{1EC40D32-A762-78C1-A852-12F08A6E15F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9208" y="5485532"/>
            <a:ext cx="943067" cy="86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5368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slide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D3E14-665F-EF25-CCD4-8CC8775EDA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7600" y="2533630"/>
            <a:ext cx="6070409" cy="1238693"/>
          </a:xfrm>
        </p:spPr>
        <p:txBody>
          <a:bodyPr anchor="t" anchorCtr="0">
            <a:noAutofit/>
          </a:bodyPr>
          <a:lstStyle>
            <a:lvl1pPr algn="l">
              <a:defRPr sz="45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470A26-3361-A503-0ED7-CD9E970F3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7600" y="4019106"/>
            <a:ext cx="6070409" cy="1238693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836585-B205-5492-EEC1-810D3BD6F0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7600" y="6119048"/>
            <a:ext cx="6545330" cy="276999"/>
          </a:xfrm>
          <a:prstGeom prst="rect">
            <a:avLst/>
          </a:prstGeom>
        </p:spPr>
        <p:txBody>
          <a:bodyPr lIns="0" tIns="0" rIns="0" bIns="0"/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25BED44-2D6B-BA3C-5E68-CF633168C05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7600" y="5847424"/>
            <a:ext cx="3454800" cy="249299"/>
          </a:xfrm>
        </p:spPr>
        <p:txBody>
          <a:bodyPr wrap="square" lIns="0" tIns="0" rIns="0" bIns="0" anchor="b" anchorCtr="0">
            <a:spAutoFit/>
          </a:bodyPr>
          <a:lstStyle>
            <a:lvl1pPr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Presenter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D3541EE-7335-AEE5-B608-9A89C5AA0F3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599" y="1979628"/>
            <a:ext cx="3796982" cy="422405"/>
          </a:xfrm>
          <a:ln w="12700">
            <a:solidFill>
              <a:schemeClr val="bg1"/>
            </a:solidFill>
          </a:ln>
        </p:spPr>
        <p:txBody>
          <a:bodyPr lIns="111600" tIns="72000" rIns="111600" bIns="72000" anchor="ctr" anchorCtr="0">
            <a:no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pic>
        <p:nvPicPr>
          <p:cNvPr id="7" name="Picture 6" descr="A red and black background&#10;&#10;AI-generated content may be incorrect.">
            <a:extLst>
              <a:ext uri="{FF2B5EF4-FFF2-40B4-BE49-F238E27FC236}">
                <a16:creationId xmlns:a16="http://schemas.microsoft.com/office/drawing/2014/main" id="{EF5CD5C4-B047-289F-9E49-0128B1935B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7083" y="0"/>
            <a:ext cx="48768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A3A4DA9-01D6-DF5C-2401-68C88F2686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29208" y="5485532"/>
            <a:ext cx="943066" cy="86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8738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slide 1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B1014-6259-32E0-9F18-5254067B1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1121019"/>
            <a:ext cx="5900344" cy="2413489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5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3169F-A0AF-635B-631A-F6AF4C898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600" y="3747600"/>
            <a:ext cx="5900344" cy="1500187"/>
          </a:xfrm>
        </p:spPr>
        <p:txBody>
          <a:bodyPr>
            <a:noAutofit/>
          </a:bodyPr>
          <a:lstStyle>
            <a:lvl1pPr marL="0" indent="0">
              <a:buNone/>
              <a:defRPr sz="25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797FD-1832-6DAF-F883-565CC6833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800" y="6408001"/>
            <a:ext cx="3981450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/>
            </a:lvl1pPr>
          </a:lstStyle>
          <a:p>
            <a:r>
              <a:rPr lang="en-US" sz="120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46000-5461-3E45-AE53-91BE93344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3F23D8-4EAA-CDD3-D0A0-E845AC715AE8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/>
              <a:t>NIHR </a:t>
            </a:r>
            <a:r>
              <a:rPr lang="en-US" sz="1200"/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val="3261066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ivider slide 2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B1014-6259-32E0-9F18-5254067B1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1121019"/>
            <a:ext cx="5900344" cy="2413489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45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3169F-A0AF-635B-631A-F6AF4C898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600" y="3747600"/>
            <a:ext cx="5900344" cy="1500187"/>
          </a:xfrm>
        </p:spPr>
        <p:txBody>
          <a:bodyPr>
            <a:noAutofit/>
          </a:bodyPr>
          <a:lstStyle>
            <a:lvl1pPr marL="0" indent="0">
              <a:buNone/>
              <a:defRPr sz="25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797FD-1832-6DAF-F883-565CC6833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800" y="6408001"/>
            <a:ext cx="3981450" cy="184666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/>
            </a:lvl1pPr>
          </a:lstStyle>
          <a:p>
            <a:r>
              <a:rPr lang="en-US" sz="120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046000-5461-3E45-AE53-91BE93344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3F23D8-4EAA-CDD3-D0A0-E845AC715AE8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/>
              <a:t>NIHR </a:t>
            </a:r>
            <a:r>
              <a:rPr lang="en-US" sz="1200"/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val="4265013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slide_1 column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1F28C-9C1C-A802-0993-A176AABD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473186"/>
            <a:ext cx="10818541" cy="544581"/>
          </a:xfrm>
        </p:spPr>
        <p:txBody>
          <a:bodyPr anchor="t" anchorCtr="0">
            <a:noAutofit/>
          </a:bodyPr>
          <a:lstStyle>
            <a:lvl1pPr fontAlgn="t">
              <a:lnSpc>
                <a:spcPct val="90000"/>
              </a:lnSpc>
              <a:defRPr sz="35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DEAA4F-2BAF-C701-98CD-F03A2DFDE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685AB-F1BC-0B09-A1F2-2B92DDCE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656EAB-9322-DF71-B2DB-0B9E16EACC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599" y="1746000"/>
            <a:ext cx="10818541" cy="4276800"/>
          </a:xfrm>
        </p:spPr>
        <p:txBody>
          <a:bodyPr>
            <a:noAutofit/>
          </a:bodyPr>
          <a:lstStyle>
            <a:lvl1pPr marL="0" indent="0">
              <a:spcAft>
                <a:spcPts val="800"/>
              </a:spcAft>
              <a:buNone/>
              <a:defRPr sz="2000" b="1">
                <a:solidFill>
                  <a:schemeClr val="tx1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defRPr sz="1700"/>
            </a:lvl2pPr>
            <a:lvl3pPr marL="633600" indent="-31680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700"/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A4B4C1-DA9F-94D0-83B1-D3EA30DB1A67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/>
              <a:t>NIHR </a:t>
            </a:r>
            <a:r>
              <a:rPr lang="en-US" sz="1200"/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val="22682195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slide_2 column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1F28C-9C1C-A802-0993-A176AABD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473186"/>
            <a:ext cx="10818541" cy="515105"/>
          </a:xfrm>
        </p:spPr>
        <p:txBody>
          <a:bodyPr anchor="t" anchorCtr="0">
            <a:noAutofit/>
          </a:bodyPr>
          <a:lstStyle>
            <a:lvl1pPr fontAlgn="t">
              <a:lnSpc>
                <a:spcPct val="90000"/>
              </a:lnSpc>
              <a:defRPr sz="35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DEAA4F-2BAF-C701-98CD-F03A2DFDE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685AB-F1BC-0B09-A1F2-2B92DDCE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656EAB-9322-DF71-B2DB-0B9E16EACC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599" y="1746000"/>
            <a:ext cx="5415219" cy="4276800"/>
          </a:xfrm>
        </p:spPr>
        <p:txBody>
          <a:bodyPr>
            <a:noAutofit/>
          </a:bodyPr>
          <a:lstStyle>
            <a:lvl1pPr marL="0" indent="0">
              <a:spcAft>
                <a:spcPts val="800"/>
              </a:spcAft>
              <a:buNone/>
              <a:defRPr sz="2000" b="1">
                <a:solidFill>
                  <a:schemeClr val="tx1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defRPr sz="1700"/>
            </a:lvl2pPr>
            <a:lvl3pPr marL="633600" indent="-31680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700"/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B08ECBED-9E6C-F23F-0CE7-7606C88ADE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53326" y="1746000"/>
            <a:ext cx="5415219" cy="4276800"/>
          </a:xfrm>
        </p:spPr>
        <p:txBody>
          <a:bodyPr>
            <a:noAutofit/>
          </a:bodyPr>
          <a:lstStyle>
            <a:lvl1pPr marL="0" indent="0">
              <a:spcAft>
                <a:spcPts val="800"/>
              </a:spcAft>
              <a:buNone/>
              <a:defRPr sz="2000" b="1">
                <a:solidFill>
                  <a:schemeClr val="tx1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defRPr sz="1700"/>
            </a:lvl2pPr>
            <a:lvl3pPr marL="633600" indent="-31680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700"/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77BD1B-89F4-8572-D1C0-D294B70BCD08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/>
              <a:t>NIHR </a:t>
            </a:r>
            <a:r>
              <a:rPr lang="en-US" sz="1200"/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val="14467578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slide_1 column_bullets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1F28C-9C1C-A802-0993-A176AABD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473186"/>
            <a:ext cx="10818541" cy="515105"/>
          </a:xfrm>
        </p:spPr>
        <p:txBody>
          <a:bodyPr anchor="t" anchorCtr="0">
            <a:noAutofit/>
          </a:bodyPr>
          <a:lstStyle>
            <a:lvl1pPr fontAlgn="t">
              <a:lnSpc>
                <a:spcPct val="90000"/>
              </a:lnSpc>
              <a:defRPr sz="35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DEAA4F-2BAF-C701-98CD-F03A2DFDE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685AB-F1BC-0B09-A1F2-2B92DDCE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85CF5AF-7B43-D56A-E800-8540D687F1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600" y="1746000"/>
            <a:ext cx="10818540" cy="4276800"/>
          </a:xfrm>
        </p:spPr>
        <p:txBody>
          <a:bodyPr>
            <a:noAutofit/>
          </a:bodyPr>
          <a:lstStyle>
            <a:lvl1pPr marL="316800" indent="-316800">
              <a:spcAft>
                <a:spcPts val="1000"/>
              </a:spcAft>
              <a:defRPr sz="1700"/>
            </a:lvl1pPr>
            <a:lvl2pPr marL="633600" indent="-316800">
              <a:spcAft>
                <a:spcPts val="1000"/>
              </a:spcAft>
              <a:defRPr sz="1700"/>
            </a:lvl2pPr>
            <a:lvl3pPr marL="950400" indent="-316800">
              <a:spcAft>
                <a:spcPts val="1000"/>
              </a:spcAft>
              <a:defRPr sz="1700"/>
            </a:lvl3pPr>
            <a:lvl4pPr>
              <a:defRPr sz="1700"/>
            </a:lvl4pPr>
            <a:lvl5pPr>
              <a:defRPr sz="17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4D7EC6-027D-7B62-4463-F4F567EFC760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/>
              <a:t>NIHR </a:t>
            </a:r>
            <a:r>
              <a:rPr lang="en-US" sz="1200"/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val="3502808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y w/ imag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1F28C-9C1C-A802-0993-A176AABD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473186"/>
            <a:ext cx="5588399" cy="992931"/>
          </a:xfrm>
        </p:spPr>
        <p:txBody>
          <a:bodyPr anchor="t" anchorCtr="0">
            <a:noAutofit/>
          </a:bodyPr>
          <a:lstStyle>
            <a:lvl1pPr fontAlgn="t">
              <a:lnSpc>
                <a:spcPct val="90000"/>
              </a:lnSpc>
              <a:defRPr sz="35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DEAA4F-2BAF-C701-98CD-F03A2DFDE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685AB-F1BC-0B09-A1F2-2B92DDCE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656EAB-9322-DF71-B2DB-0B9E16EACC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599" y="1857600"/>
            <a:ext cx="5588401" cy="3881992"/>
          </a:xfrm>
        </p:spPr>
        <p:txBody>
          <a:bodyPr>
            <a:noAutofit/>
          </a:bodyPr>
          <a:lstStyle>
            <a:lvl1pPr marL="0" indent="0">
              <a:spcAft>
                <a:spcPts val="800"/>
              </a:spcAft>
              <a:buNone/>
              <a:defRPr sz="2000" b="1">
                <a:solidFill>
                  <a:schemeClr val="tx1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defRPr sz="1700"/>
            </a:lvl2pPr>
            <a:lvl3pPr marL="633600" indent="-31680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700"/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63CC1056-1F7E-7F8A-ACE7-DEE8E44657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48423" y="570600"/>
            <a:ext cx="4935977" cy="5716800"/>
          </a:xfrm>
          <a:solidFill>
            <a:schemeClr val="tx2"/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FE2A6C-D945-EB0B-77EE-30B4B37EC913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/>
              <a:t>NIHR </a:t>
            </a:r>
            <a:r>
              <a:rPr lang="en-US" sz="1200"/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val="21053096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1F28C-9C1C-A802-0993-A176AABD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473187"/>
            <a:ext cx="10818541" cy="609656"/>
          </a:xfrm>
        </p:spPr>
        <p:txBody>
          <a:bodyPr anchor="t" anchorCtr="0">
            <a:noAutofit/>
          </a:bodyPr>
          <a:lstStyle>
            <a:lvl1pPr fontAlgn="t">
              <a:lnSpc>
                <a:spcPct val="90000"/>
              </a:lnSpc>
              <a:defRPr sz="35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DEAA4F-2BAF-C701-98CD-F03A2DFDE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685AB-F1BC-0B09-A1F2-2B92DDCE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A4B4C1-DA9F-94D0-83B1-D3EA30DB1A67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/>
              <a:t>NIHR </a:t>
            </a:r>
            <a:r>
              <a:rPr lang="en-US" sz="1200"/>
              <a:t> |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A37B0C1F-24DA-788D-FE1A-B61ED9B91EE5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507999" y="1307432"/>
            <a:ext cx="11176399" cy="453933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DEAA4F-2BAF-C701-98CD-F03A2DFDE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685AB-F1BC-0B09-A1F2-2B92DDCE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1A4B4C1-DA9F-94D0-83B1-D3EA30DB1A67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/>
              <a:t>NIHR </a:t>
            </a:r>
            <a:r>
              <a:rPr lang="en-US" sz="1200"/>
              <a:t> |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E52D0D9-B691-80DA-6309-876F9440701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07600" y="590400"/>
            <a:ext cx="11113200" cy="5677200"/>
          </a:xfrm>
          <a:solidFill>
            <a:schemeClr val="accent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752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1F28C-9C1C-A802-0993-A176AABD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473186"/>
            <a:ext cx="10818541" cy="505869"/>
          </a:xfrm>
        </p:spPr>
        <p:txBody>
          <a:bodyPr anchor="t" anchorCtr="0">
            <a:noAutofit/>
          </a:bodyPr>
          <a:lstStyle>
            <a:lvl1pPr fontAlgn="t">
              <a:lnSpc>
                <a:spcPct val="90000"/>
              </a:lnSpc>
              <a:defRPr sz="35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DEAA4F-2BAF-C701-98CD-F03A2DFDE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685AB-F1BC-0B09-A1F2-2B92DDCE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656EAB-9322-DF71-B2DB-0B9E16EACC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601" y="1535373"/>
            <a:ext cx="3545784" cy="4544705"/>
          </a:xfrm>
          <a:solidFill>
            <a:schemeClr val="accent4">
              <a:alpha val="61000"/>
            </a:schemeClr>
          </a:solidFill>
        </p:spPr>
        <p:txBody>
          <a:bodyPr lIns="255600" tIns="1440000" rIns="255600" bIns="255600">
            <a:noAutofit/>
          </a:bodyPr>
          <a:lstStyle>
            <a:lvl1pPr marL="0" indent="0">
              <a:spcAft>
                <a:spcPts val="800"/>
              </a:spcAft>
              <a:buNone/>
              <a:defRPr sz="2000" b="1">
                <a:solidFill>
                  <a:schemeClr val="tx1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defRPr sz="1700"/>
            </a:lvl2pPr>
            <a:lvl3pPr marL="633600" indent="-31680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700"/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77BD1B-89F4-8572-D1C0-D294B70BCD08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/>
              <a:t>NIHR </a:t>
            </a:r>
            <a:r>
              <a:rPr lang="en-US" sz="1200"/>
              <a:t> |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7EDE85AF-778F-55FD-D1D1-6AA349DD12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23108" y="1535373"/>
            <a:ext cx="3545784" cy="4544705"/>
          </a:xfrm>
          <a:solidFill>
            <a:schemeClr val="accent4">
              <a:alpha val="60000"/>
            </a:schemeClr>
          </a:solidFill>
        </p:spPr>
        <p:txBody>
          <a:bodyPr lIns="255600" tIns="1440000" rIns="255600" bIns="255600">
            <a:noAutofit/>
          </a:bodyPr>
          <a:lstStyle>
            <a:lvl1pPr marL="0" indent="0">
              <a:spcAft>
                <a:spcPts val="800"/>
              </a:spcAft>
              <a:buNone/>
              <a:defRPr sz="2000" b="1">
                <a:solidFill>
                  <a:schemeClr val="tx1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defRPr sz="1700"/>
            </a:lvl2pPr>
            <a:lvl3pPr marL="633600" indent="-31680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700"/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6805B4F9-599D-2065-F870-E81396FDAEE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585244" y="1764000"/>
            <a:ext cx="972663" cy="9900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endParaRPr lang="en-US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2F7235D1-0E20-6800-3FAF-5DFE74AA0EF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38615" y="1535373"/>
            <a:ext cx="3545784" cy="4544705"/>
          </a:xfrm>
          <a:solidFill>
            <a:schemeClr val="accent4">
              <a:alpha val="60000"/>
            </a:schemeClr>
          </a:solidFill>
        </p:spPr>
        <p:txBody>
          <a:bodyPr lIns="255600" tIns="1440000" rIns="255600" bIns="255600">
            <a:noAutofit/>
          </a:bodyPr>
          <a:lstStyle>
            <a:lvl1pPr marL="0" indent="0">
              <a:spcAft>
                <a:spcPts val="800"/>
              </a:spcAft>
              <a:buNone/>
              <a:defRPr sz="2000" b="1">
                <a:solidFill>
                  <a:schemeClr val="tx1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defRPr sz="1700"/>
            </a:lvl2pPr>
            <a:lvl3pPr marL="633600" indent="-31680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700"/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6" name="Picture Placeholder 5">
            <a:extLst>
              <a:ext uri="{FF2B5EF4-FFF2-40B4-BE49-F238E27FC236}">
                <a16:creationId xmlns:a16="http://schemas.microsoft.com/office/drawing/2014/main" id="{B2414A47-665A-EB92-733E-CE3FF37F006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8400751" y="1764000"/>
            <a:ext cx="972663" cy="9900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endParaRPr lang="en-US"/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48C768F4-4152-1318-48C0-9C203CABAB1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69737" y="1764000"/>
            <a:ext cx="972663" cy="9900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indent="0">
              <a:buNone/>
              <a:defRPr sz="1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0752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llustra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1F28C-9C1C-A802-0993-A176AABDB8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473187"/>
            <a:ext cx="5927319" cy="461686"/>
          </a:xfrm>
        </p:spPr>
        <p:txBody>
          <a:bodyPr anchor="t" anchorCtr="0">
            <a:noAutofit/>
          </a:bodyPr>
          <a:lstStyle>
            <a:lvl1pPr fontAlgn="t">
              <a:lnSpc>
                <a:spcPct val="90000"/>
              </a:lnSpc>
              <a:defRPr sz="35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DEAA4F-2BAF-C701-98CD-F03A2DFDE0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C685AB-F1BC-0B09-A1F2-2B92DDCE3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656EAB-9322-DF71-B2DB-0B9E16EACC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599" y="1514901"/>
            <a:ext cx="5588401" cy="4508629"/>
          </a:xfrm>
        </p:spPr>
        <p:txBody>
          <a:bodyPr>
            <a:noAutofit/>
          </a:bodyPr>
          <a:lstStyle>
            <a:lvl1pPr marL="0" indent="0">
              <a:spcAft>
                <a:spcPts val="800"/>
              </a:spcAft>
              <a:buNone/>
              <a:defRPr sz="2000" b="1">
                <a:solidFill>
                  <a:schemeClr val="tx1"/>
                </a:solidFill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None/>
              <a:defRPr sz="1700"/>
            </a:lvl2pPr>
            <a:lvl3pPr marL="633600" indent="-31680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700"/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63CC1056-1F7E-7F8A-ACE7-DEE8E44657D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2938" y="614150"/>
            <a:ext cx="4810836" cy="5629701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FE2A6C-D945-EB0B-77EE-30B4B37EC913}"/>
              </a:ext>
            </a:extLst>
          </p:cNvPr>
          <p:cNvSpPr txBox="1"/>
          <p:nvPr userDrawn="1"/>
        </p:nvSpPr>
        <p:spPr>
          <a:xfrm>
            <a:off x="507600" y="6408001"/>
            <a:ext cx="5242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200" b="1"/>
              <a:t>NIHR </a:t>
            </a:r>
            <a:r>
              <a:rPr lang="en-US" sz="1200"/>
              <a:t> |</a:t>
            </a:r>
          </a:p>
        </p:txBody>
      </p:sp>
    </p:spTree>
    <p:extLst>
      <p:ext uri="{BB962C8B-B14F-4D97-AF65-F5344CB8AC3E}">
        <p14:creationId xmlns:p14="http://schemas.microsoft.com/office/powerpoint/2010/main" val="29356520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gn off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D3E14-665F-EF25-CCD4-8CC8775EDAC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599" y="2301992"/>
            <a:ext cx="9175487" cy="1418084"/>
          </a:xfrm>
        </p:spPr>
        <p:txBody>
          <a:bodyPr anchor="t" anchorCtr="0">
            <a:noAutofit/>
          </a:bodyPr>
          <a:lstStyle>
            <a:lvl1pPr algn="l">
              <a:defRPr sz="7000" b="1" i="0" spc="-15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Thank you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470A26-3361-A503-0ED7-CD9E970F371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07600" y="3766458"/>
            <a:ext cx="6070409" cy="1657047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buNone/>
              <a:defRPr sz="250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information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090CBE-DA97-4D03-A2AE-256B6ACC1524}"/>
              </a:ext>
            </a:extLst>
          </p:cNvPr>
          <p:cNvSpPr txBox="1"/>
          <p:nvPr userDrawn="1"/>
        </p:nvSpPr>
        <p:spPr>
          <a:xfrm>
            <a:off x="507600" y="6139050"/>
            <a:ext cx="3101219" cy="307777"/>
          </a:xfrm>
          <a:prstGeom prst="rect">
            <a:avLst/>
          </a:prstGeom>
          <a:noFill/>
        </p:spPr>
        <p:txBody>
          <a:bodyPr wrap="square" lIns="0" tIns="0" rIns="0" rtlCol="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70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nihr.ac.uk</a:t>
            </a:r>
            <a:endParaRPr lang="en-GB" sz="170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 descr="A red and black background&#10;&#10;AI-generated content may be incorrect.">
            <a:extLst>
              <a:ext uri="{FF2B5EF4-FFF2-40B4-BE49-F238E27FC236}">
                <a16:creationId xmlns:a16="http://schemas.microsoft.com/office/drawing/2014/main" id="{68AD74A1-E9D3-0010-BDBA-799C9878044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7083" y="0"/>
            <a:ext cx="4876800" cy="6858000"/>
          </a:xfrm>
          <a:prstGeom prst="rect">
            <a:avLst/>
          </a:prstGeom>
        </p:spPr>
      </p:pic>
      <p:pic>
        <p:nvPicPr>
          <p:cNvPr id="8" name="Picture 7" descr="A blue and red numbers on a black background&#10;&#10;AI-generated content may be incorrect.">
            <a:extLst>
              <a:ext uri="{FF2B5EF4-FFF2-40B4-BE49-F238E27FC236}">
                <a16:creationId xmlns:a16="http://schemas.microsoft.com/office/drawing/2014/main" id="{6DF2E380-1936-840D-4DE3-79EF27244DC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9208" y="5485532"/>
            <a:ext cx="943067" cy="866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5194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97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364D74-9AA3-4C33-6D41-D64CF7EAC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365125"/>
            <a:ext cx="10818541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EA4953-D1AD-E2D7-D752-E9B4B90B64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600" y="1825625"/>
            <a:ext cx="1081854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A8E161-6C6E-2742-1699-7E49B1817E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87062" y="6408650"/>
            <a:ext cx="897337" cy="184666"/>
          </a:xfrm>
          <a:prstGeom prst="rect">
            <a:avLst/>
          </a:prstGeom>
        </p:spPr>
        <p:txBody>
          <a:bodyPr vert="horz" lIns="0" tIns="0" rIns="0" bIns="0" rtlCol="0" anchor="t" anchorCtr="0">
            <a:spAutoFit/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5E5A60D2-E0FE-D345-A8D4-0AC8EF13F9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F24DB5-939A-7013-29CC-9C6DD242B9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90974" y="6408651"/>
            <a:ext cx="4152540" cy="184666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>
                <a:solidFill>
                  <a:schemeClr val="tx1"/>
                </a:solidFill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1090279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51" r:id="rId3"/>
    <p:sldLayoutId id="2147483664" r:id="rId4"/>
    <p:sldLayoutId id="2147483663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1" r:id="rId11"/>
    <p:sldLayoutId id="2147483670" r:id="rId12"/>
    <p:sldLayoutId id="2147483675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–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84D27-6D28-A9B3-938C-689C40BB42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0F672BE2-2F42-1593-1A1A-32D01028C7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Insert presentation title here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4E2B4DE2-EEE0-8A87-7F34-82AE0A9278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Subtitle lorem ipsum </a:t>
            </a:r>
            <a:br>
              <a:rPr lang="en-US" dirty="0"/>
            </a:br>
            <a:r>
              <a:rPr lang="en-US" dirty="0"/>
              <a:t>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consectur</a:t>
            </a:r>
            <a:endParaRPr lang="en-US" dirty="0"/>
          </a:p>
        </p:txBody>
      </p:sp>
      <p:sp>
        <p:nvSpPr>
          <p:cNvPr id="24" name="Date Placeholder 23">
            <a:extLst>
              <a:ext uri="{FF2B5EF4-FFF2-40B4-BE49-F238E27FC236}">
                <a16:creationId xmlns:a16="http://schemas.microsoft.com/office/drawing/2014/main" id="{FAFD4936-852D-1A89-5A15-7977564AA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DD/MM/YY</a:t>
            </a:r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9051397-C458-1C5F-14CF-6D14AE3A63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Presenter name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6113CAC-3CC1-A3AA-A7C6-463A1F44F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13265" y="1545170"/>
            <a:ext cx="3840113" cy="422405"/>
          </a:xfrm>
          <a:ln>
            <a:noFill/>
          </a:ln>
        </p:spPr>
        <p:txBody>
          <a:bodyPr/>
          <a:lstStyle/>
          <a:p>
            <a:r>
              <a:rPr lang="en-GB" dirty="0"/>
              <a:t>IMPERIAL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948C8DF-6813-EA2F-9332-A5AC314CCE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63283" cy="1545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636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AE2B9E-E38E-1D56-4963-BFB0B31039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B2392B6B-F551-CEC0-210F-65998F4E4F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Insert presentation title here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599E72C5-335E-BAEC-3590-F0F7C58733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Subtitle lorem ipsum </a:t>
            </a:r>
            <a:br>
              <a:rPr lang="en-US"/>
            </a:br>
            <a:r>
              <a:rPr lang="en-US"/>
              <a:t>dolor sit amet consectur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588F04-F2FB-B081-BC0E-C062E554C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DD/MM/YY</a:t>
            </a:r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FD0A3A0-9DEB-AB09-DD33-EB0AF64C0C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Presenter name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8884694-8C41-5C60-2FA0-B694DD93203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Optional schemes/service name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0928A0A-6F34-44D6-BF06-F48DDCDB1E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801"/>
            <a:ext cx="5360613" cy="154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77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F6358-699B-B433-8C91-AEB480CAA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1121019"/>
            <a:ext cx="5900344" cy="2413489"/>
          </a:xfrm>
        </p:spPr>
        <p:txBody>
          <a:bodyPr/>
          <a:lstStyle/>
          <a:p>
            <a:r>
              <a:rPr lang="en-US"/>
              <a:t>Divider slide </a:t>
            </a:r>
            <a:br>
              <a:rPr lang="en-US"/>
            </a:br>
            <a:r>
              <a:rPr lang="en-US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5386C-AC9F-0E31-B2C9-A2203CFDA3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600" y="3747600"/>
            <a:ext cx="5900344" cy="1500187"/>
          </a:xfrm>
        </p:spPr>
        <p:txBody>
          <a:bodyPr/>
          <a:lstStyle/>
          <a:p>
            <a:r>
              <a:rPr lang="en-US"/>
              <a:t>Subtitle and additional </a:t>
            </a:r>
            <a:br>
              <a:rPr lang="en-US"/>
            </a:br>
            <a:r>
              <a:rPr lang="en-US"/>
              <a:t>information here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435513-CE29-36A7-94BC-C2D54691D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800" y="6408001"/>
            <a:ext cx="3981450" cy="184666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9E34DE-6F29-4C82-470C-F497CE5F2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7062" y="6408650"/>
            <a:ext cx="897337" cy="184666"/>
          </a:xfrm>
        </p:spPr>
        <p:txBody>
          <a:bodyPr/>
          <a:lstStyle/>
          <a:p>
            <a:fld id="{5E5A60D2-E0FE-D345-A8D4-0AC8EF13F90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29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59710-47A1-4053-3A00-F4FAEC7A6E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4E01F-25C4-0D30-7CB2-5470A5C8A5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00" y="1121019"/>
            <a:ext cx="5900344" cy="2413489"/>
          </a:xfrm>
        </p:spPr>
        <p:txBody>
          <a:bodyPr/>
          <a:lstStyle/>
          <a:p>
            <a:r>
              <a:rPr lang="en-US"/>
              <a:t>Divider slide </a:t>
            </a:r>
            <a:br>
              <a:rPr lang="en-US"/>
            </a:br>
            <a:r>
              <a:rPr lang="en-US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C180A7-5ACB-9DD1-8999-3B49DF886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7600" y="3747600"/>
            <a:ext cx="5900344" cy="1500187"/>
          </a:xfrm>
        </p:spPr>
        <p:txBody>
          <a:bodyPr/>
          <a:lstStyle/>
          <a:p>
            <a:r>
              <a:rPr lang="en-US"/>
              <a:t>Subtitle and additional </a:t>
            </a:r>
            <a:br>
              <a:rPr lang="en-US"/>
            </a:br>
            <a:r>
              <a:rPr lang="en-US"/>
              <a:t>information here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B11E8B-BCD6-97B4-FEE1-18A7A5868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800" y="6408001"/>
            <a:ext cx="3981450" cy="184666"/>
          </a:xfrm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A2AD22-583A-A8E6-F064-5DBDE3EDF1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7062" y="6408650"/>
            <a:ext cx="897337" cy="184666"/>
          </a:xfrm>
        </p:spPr>
        <p:txBody>
          <a:bodyPr/>
          <a:lstStyle/>
          <a:p>
            <a:fld id="{5E5A60D2-E0FE-D345-A8D4-0AC8EF13F90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040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1F527-357B-C672-AC31-A14141474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One column copy slide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D73D3F-5F9C-608D-7EB7-49305779F7D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763885-817E-CAB0-2BCD-51B46DCA4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89CD68-85BD-370E-2BEC-A1820AD4C0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07600" y="2141538"/>
            <a:ext cx="10622364" cy="3881992"/>
          </a:xfrm>
        </p:spPr>
        <p:txBody>
          <a:bodyPr/>
          <a:lstStyle/>
          <a:p>
            <a:r>
              <a:rPr lang="en-US"/>
              <a:t>Subheading</a:t>
            </a:r>
          </a:p>
          <a:p>
            <a:pPr lvl="1"/>
            <a:r>
              <a:rPr lang="en-US"/>
              <a:t>Body copy in Arial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Donec </a:t>
            </a:r>
            <a:r>
              <a:rPr lang="en-US" err="1"/>
              <a:t>ultrices</a:t>
            </a:r>
            <a:r>
              <a:rPr lang="en-US"/>
              <a:t>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. Maecenas </a:t>
            </a:r>
            <a:r>
              <a:rPr lang="en-US" err="1"/>
              <a:t>fringilla</a:t>
            </a:r>
            <a:r>
              <a:rPr lang="en-US"/>
              <a:t> ex a </a:t>
            </a:r>
            <a:r>
              <a:rPr lang="en-US" err="1"/>
              <a:t>urna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sodales</a:t>
            </a:r>
            <a:r>
              <a:rPr lang="en-US"/>
              <a:t>. </a:t>
            </a:r>
            <a:r>
              <a:rPr lang="en-US" err="1"/>
              <a:t>Nulla</a:t>
            </a:r>
            <a:r>
              <a:rPr lang="en-US"/>
              <a:t> et </a:t>
            </a:r>
            <a:r>
              <a:rPr lang="en-US" err="1"/>
              <a:t>sollicitudin</a:t>
            </a:r>
            <a:r>
              <a:rPr lang="en-US"/>
              <a:t> diam. Morbi non porta est. Integer et </a:t>
            </a:r>
            <a:r>
              <a:rPr lang="en-US" err="1"/>
              <a:t>nibh</a:t>
            </a:r>
            <a:r>
              <a:rPr lang="en-US"/>
              <a:t> vel ex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consectetur</a:t>
            </a:r>
            <a:r>
              <a:rPr lang="en-US"/>
              <a:t> in in </a:t>
            </a:r>
            <a:r>
              <a:rPr lang="en-US" err="1"/>
              <a:t>mauris</a:t>
            </a:r>
            <a:r>
              <a:rPr lang="en-US"/>
              <a:t>.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vehicula</a:t>
            </a:r>
            <a:r>
              <a:rPr lang="en-US"/>
              <a:t> convallis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1"/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consectetur</a:t>
            </a:r>
            <a:r>
              <a:rPr lang="en-US"/>
              <a:t> est vitae </a:t>
            </a:r>
            <a:r>
              <a:rPr lang="en-US" err="1"/>
              <a:t>ullamcorper</a:t>
            </a:r>
            <a:r>
              <a:rPr lang="en-US"/>
              <a:t>. Vestibulum </a:t>
            </a:r>
            <a:r>
              <a:rPr lang="en-US" err="1"/>
              <a:t>mollis</a:t>
            </a:r>
            <a:r>
              <a:rPr lang="en-US"/>
              <a:t> ligula </a:t>
            </a:r>
            <a:r>
              <a:rPr lang="en-US" err="1"/>
              <a:t>massa</a:t>
            </a:r>
            <a:r>
              <a:rPr lang="en-US"/>
              <a:t>, non </a:t>
            </a:r>
            <a:r>
              <a:rPr lang="en-US" err="1"/>
              <a:t>consectetur</a:t>
            </a:r>
            <a:r>
              <a:rPr lang="en-US"/>
              <a:t> magna </a:t>
            </a:r>
            <a:r>
              <a:rPr lang="en-US" err="1"/>
              <a:t>rutrum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 </a:t>
            </a:r>
            <a:r>
              <a:rPr lang="en-US" err="1"/>
              <a:t>Phasellus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</a:t>
            </a:r>
            <a:r>
              <a:rPr lang="en-US" err="1"/>
              <a:t>ultricies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pharetra, </a:t>
            </a:r>
            <a:r>
              <a:rPr lang="en-US" err="1"/>
              <a:t>sem</a:t>
            </a:r>
            <a:r>
              <a:rPr lang="en-US"/>
              <a:t> id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, dolor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aliquet</a:t>
            </a:r>
            <a:r>
              <a:rPr lang="en-US"/>
              <a:t> magna, at </a:t>
            </a:r>
            <a:r>
              <a:rPr lang="en-US" err="1"/>
              <a:t>facilisis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 </a:t>
            </a:r>
            <a:r>
              <a:rPr lang="en-US" err="1"/>
              <a:t>posuere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. </a:t>
            </a:r>
          </a:p>
          <a:p>
            <a:pPr lvl="1"/>
            <a:r>
              <a:rPr lang="en-US"/>
              <a:t>Class </a:t>
            </a:r>
            <a:r>
              <a:rPr lang="en-US" err="1"/>
              <a:t>aptent</a:t>
            </a:r>
            <a:r>
              <a:rPr lang="en-US"/>
              <a:t> </a:t>
            </a:r>
            <a:r>
              <a:rPr lang="en-US" err="1"/>
              <a:t>taciti</a:t>
            </a:r>
            <a:r>
              <a:rPr lang="en-US"/>
              <a:t> </a:t>
            </a:r>
            <a:r>
              <a:rPr lang="en-US" err="1"/>
              <a:t>sociosqu</a:t>
            </a:r>
            <a:r>
              <a:rPr lang="en-US"/>
              <a:t> ad </a:t>
            </a:r>
            <a:r>
              <a:rPr lang="en-US" err="1"/>
              <a:t>litora</a:t>
            </a:r>
            <a:r>
              <a:rPr lang="en-US"/>
              <a:t> </a:t>
            </a:r>
            <a:r>
              <a:rPr lang="en-US" err="1"/>
              <a:t>torquent</a:t>
            </a:r>
            <a:r>
              <a:rPr lang="en-US"/>
              <a:t> per </a:t>
            </a:r>
            <a:r>
              <a:rPr lang="en-US" err="1"/>
              <a:t>conubia</a:t>
            </a:r>
            <a:r>
              <a:rPr lang="en-US"/>
              <a:t> nostra, per </a:t>
            </a:r>
            <a:r>
              <a:rPr lang="en-US" err="1"/>
              <a:t>inceptos</a:t>
            </a:r>
            <a:r>
              <a:rPr lang="en-US"/>
              <a:t> </a:t>
            </a:r>
            <a:r>
              <a:rPr lang="en-US" err="1"/>
              <a:t>himenaeos</a:t>
            </a:r>
            <a:r>
              <a:rPr lang="en-US"/>
              <a:t>. Maecenas a </a:t>
            </a:r>
            <a:r>
              <a:rPr lang="en-US" err="1"/>
              <a:t>feugiat</a:t>
            </a:r>
            <a:r>
              <a:rPr lang="en-US"/>
              <a:t> ligula. </a:t>
            </a:r>
            <a:r>
              <a:rPr lang="en-US" err="1"/>
              <a:t>Etiam</a:t>
            </a:r>
            <a:r>
              <a:rPr lang="en-US"/>
              <a:t> </a:t>
            </a:r>
            <a:r>
              <a:rPr lang="en-US" err="1"/>
              <a:t>pretium</a:t>
            </a:r>
            <a:r>
              <a:rPr lang="en-US"/>
              <a:t> mi </a:t>
            </a:r>
            <a:r>
              <a:rPr lang="en-US" err="1"/>
              <a:t>lectus</a:t>
            </a:r>
            <a:r>
              <a:rPr lang="en-US"/>
              <a:t>, a </a:t>
            </a:r>
            <a:r>
              <a:rPr lang="en-US" err="1"/>
              <a:t>efficitur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vitae. Sed </a:t>
            </a:r>
            <a:r>
              <a:rPr lang="en-US" err="1"/>
              <a:t>eu</a:t>
            </a:r>
            <a:r>
              <a:rPr lang="en-US"/>
              <a:t> nunc </a:t>
            </a:r>
            <a:r>
              <a:rPr lang="en-US" err="1"/>
              <a:t>venenatis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convallis </a:t>
            </a:r>
            <a:r>
              <a:rPr lang="en-US" err="1"/>
              <a:t>accumsan</a:t>
            </a:r>
            <a:r>
              <a:rPr lang="en-US"/>
              <a:t>. </a:t>
            </a:r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scelerisque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 </a:t>
            </a:r>
            <a:r>
              <a:rPr lang="en-US" err="1"/>
              <a:t>eget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, sed </a:t>
            </a:r>
            <a:r>
              <a:rPr lang="en-US" err="1"/>
              <a:t>sodales</a:t>
            </a:r>
            <a:r>
              <a:rPr lang="en-US"/>
              <a:t> ante </a:t>
            </a:r>
            <a:r>
              <a:rPr lang="en-US" err="1"/>
              <a:t>accumsan</a:t>
            </a:r>
            <a:r>
              <a:rPr lang="en-US"/>
              <a:t>. Cras </a:t>
            </a:r>
            <a:r>
              <a:rPr lang="en-US" err="1"/>
              <a:t>urna</a:t>
            </a:r>
            <a:r>
              <a:rPr lang="en-US"/>
              <a:t> </a:t>
            </a:r>
            <a:r>
              <a:rPr lang="en-US" err="1"/>
              <a:t>purus</a:t>
            </a:r>
            <a:r>
              <a:rPr lang="en-US"/>
              <a:t>, maximus id </a:t>
            </a:r>
            <a:r>
              <a:rPr lang="en-US" err="1"/>
              <a:t>volutpat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laoreet</a:t>
            </a:r>
            <a:r>
              <a:rPr lang="en-US"/>
              <a:t> vitae eros.</a:t>
            </a:r>
          </a:p>
        </p:txBody>
      </p:sp>
    </p:spTree>
    <p:extLst>
      <p:ext uri="{BB962C8B-B14F-4D97-AF65-F5344CB8AC3E}">
        <p14:creationId xmlns:p14="http://schemas.microsoft.com/office/powerpoint/2010/main" val="31970719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7E4FCA-E87C-61FF-11B2-D22C95BA4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63559-0A6B-42C8-A447-EFE1C14D1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One column copy slide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1FDDD32-CCCA-0F0E-58CB-974E797D11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54170B-E6FA-BA76-F3C8-3189A6CB8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7327800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E9C7F3-7DD5-D105-7648-99353EE8BB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FE493-BB1C-89EB-7A3D-A582063FF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One column copy slide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CF8EDE-DA9B-6C9B-57D1-E4B01F4B727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9CD0CE-9C43-9707-CDF3-BFD7D5FF93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354574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23DEA1-B6AF-DC12-8AA3-DBB737597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Two column copy slide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01C2CA-145C-CFA9-CF47-B27D56A7096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44739B-A5FB-9DE6-A07E-1F16E8757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9960A9E-023A-C678-79E2-9FEBECD41C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Subheading</a:t>
            </a:r>
          </a:p>
          <a:p>
            <a:pPr lvl="1"/>
            <a:r>
              <a:rPr lang="en-US"/>
              <a:t>Body copy in Arial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Donec </a:t>
            </a:r>
            <a:r>
              <a:rPr lang="en-US" err="1"/>
              <a:t>ultrices</a:t>
            </a:r>
            <a:r>
              <a:rPr lang="en-US"/>
              <a:t>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. Maecenas </a:t>
            </a:r>
            <a:r>
              <a:rPr lang="en-US" err="1"/>
              <a:t>fringilla</a:t>
            </a:r>
            <a:r>
              <a:rPr lang="en-US"/>
              <a:t> ex a </a:t>
            </a:r>
            <a:r>
              <a:rPr lang="en-US" err="1"/>
              <a:t>urna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sodales</a:t>
            </a:r>
            <a:r>
              <a:rPr lang="en-US"/>
              <a:t>. </a:t>
            </a:r>
            <a:r>
              <a:rPr lang="en-US" err="1"/>
              <a:t>Nulla</a:t>
            </a:r>
            <a:r>
              <a:rPr lang="en-US"/>
              <a:t> et </a:t>
            </a:r>
            <a:r>
              <a:rPr lang="en-US" err="1"/>
              <a:t>sollicitudin</a:t>
            </a:r>
            <a:r>
              <a:rPr lang="en-US"/>
              <a:t> diam. Morbi non porta est. Integer et </a:t>
            </a:r>
            <a:r>
              <a:rPr lang="en-US" err="1"/>
              <a:t>nibh</a:t>
            </a:r>
            <a:r>
              <a:rPr lang="en-US"/>
              <a:t> vel ex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consectetur</a:t>
            </a:r>
            <a:r>
              <a:rPr lang="en-US"/>
              <a:t> in in </a:t>
            </a:r>
            <a:r>
              <a:rPr lang="en-US" err="1"/>
              <a:t>mauris</a:t>
            </a:r>
            <a:r>
              <a:rPr lang="en-US"/>
              <a:t>.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vehicula</a:t>
            </a:r>
            <a:r>
              <a:rPr lang="en-US"/>
              <a:t> convallis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1"/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consectetur</a:t>
            </a:r>
            <a:r>
              <a:rPr lang="en-US"/>
              <a:t> est vitae </a:t>
            </a:r>
            <a:r>
              <a:rPr lang="en-US" err="1"/>
              <a:t>ullamcorper</a:t>
            </a:r>
            <a:r>
              <a:rPr lang="en-US"/>
              <a:t>. Vestibulum </a:t>
            </a:r>
            <a:r>
              <a:rPr lang="en-US" err="1"/>
              <a:t>mollis</a:t>
            </a:r>
            <a:r>
              <a:rPr lang="en-US"/>
              <a:t> ligula </a:t>
            </a:r>
            <a:r>
              <a:rPr lang="en-US" err="1"/>
              <a:t>massa</a:t>
            </a:r>
            <a:r>
              <a:rPr lang="en-US"/>
              <a:t>, non </a:t>
            </a:r>
            <a:r>
              <a:rPr lang="en-US" err="1"/>
              <a:t>consectetur</a:t>
            </a:r>
            <a:r>
              <a:rPr lang="en-US"/>
              <a:t> magna </a:t>
            </a:r>
            <a:r>
              <a:rPr lang="en-US" err="1"/>
              <a:t>rutrum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 </a:t>
            </a:r>
            <a:r>
              <a:rPr lang="en-US" err="1"/>
              <a:t>Phasellus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</a:t>
            </a:r>
            <a:r>
              <a:rPr lang="en-US" err="1"/>
              <a:t>ultricies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pharetra, </a:t>
            </a:r>
            <a:r>
              <a:rPr lang="en-US" err="1"/>
              <a:t>sem</a:t>
            </a:r>
            <a:r>
              <a:rPr lang="en-US"/>
              <a:t> id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, dolor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aliquet</a:t>
            </a:r>
            <a:r>
              <a:rPr lang="en-US"/>
              <a:t> magna, at </a:t>
            </a:r>
            <a:r>
              <a:rPr lang="en-US" err="1"/>
              <a:t>facilisis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 </a:t>
            </a:r>
            <a:r>
              <a:rPr lang="en-US" err="1"/>
              <a:t>posuere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.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6D5699D-C0EA-166E-C116-BC0A5F04D2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/>
              <a:t>Subheading</a:t>
            </a:r>
          </a:p>
          <a:p>
            <a:pPr lvl="1"/>
            <a:r>
              <a:rPr lang="en-US"/>
              <a:t>Body copy in Arial class </a:t>
            </a:r>
            <a:r>
              <a:rPr lang="en-US" err="1"/>
              <a:t>aptent</a:t>
            </a:r>
            <a:r>
              <a:rPr lang="en-US"/>
              <a:t> </a:t>
            </a:r>
            <a:r>
              <a:rPr lang="en-US" err="1"/>
              <a:t>taciti</a:t>
            </a:r>
            <a:r>
              <a:rPr lang="en-US"/>
              <a:t> </a:t>
            </a:r>
            <a:r>
              <a:rPr lang="en-US" err="1"/>
              <a:t>sociosqu</a:t>
            </a:r>
            <a:r>
              <a:rPr lang="en-US"/>
              <a:t> ad </a:t>
            </a:r>
            <a:r>
              <a:rPr lang="en-US" err="1"/>
              <a:t>litora</a:t>
            </a:r>
            <a:r>
              <a:rPr lang="en-US"/>
              <a:t> </a:t>
            </a:r>
            <a:r>
              <a:rPr lang="en-US" err="1"/>
              <a:t>torquent</a:t>
            </a:r>
            <a:r>
              <a:rPr lang="en-US"/>
              <a:t> per </a:t>
            </a:r>
            <a:r>
              <a:rPr lang="en-US" err="1"/>
              <a:t>conubia</a:t>
            </a:r>
            <a:r>
              <a:rPr lang="en-US"/>
              <a:t> nostra, per </a:t>
            </a:r>
            <a:r>
              <a:rPr lang="en-US" err="1"/>
              <a:t>inceptos</a:t>
            </a:r>
            <a:r>
              <a:rPr lang="en-US"/>
              <a:t> </a:t>
            </a:r>
            <a:r>
              <a:rPr lang="en-US" err="1"/>
              <a:t>himenaeos</a:t>
            </a:r>
            <a:r>
              <a:rPr lang="en-US"/>
              <a:t>. Maecenas a </a:t>
            </a:r>
            <a:r>
              <a:rPr lang="en-US" err="1"/>
              <a:t>feugiat</a:t>
            </a:r>
            <a:r>
              <a:rPr lang="en-US"/>
              <a:t> ligula. </a:t>
            </a:r>
            <a:r>
              <a:rPr lang="en-US" err="1"/>
              <a:t>Etiam</a:t>
            </a:r>
            <a:r>
              <a:rPr lang="en-US"/>
              <a:t> </a:t>
            </a:r>
            <a:r>
              <a:rPr lang="en-US" err="1"/>
              <a:t>pretium</a:t>
            </a:r>
            <a:r>
              <a:rPr lang="en-US"/>
              <a:t> mi </a:t>
            </a:r>
            <a:r>
              <a:rPr lang="en-US" err="1"/>
              <a:t>lectus</a:t>
            </a:r>
            <a:r>
              <a:rPr lang="en-US"/>
              <a:t>, a </a:t>
            </a:r>
            <a:r>
              <a:rPr lang="en-US" err="1"/>
              <a:t>efficitur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vitae. Sed </a:t>
            </a:r>
            <a:r>
              <a:rPr lang="en-US" err="1"/>
              <a:t>eu</a:t>
            </a:r>
            <a:r>
              <a:rPr lang="en-US"/>
              <a:t> nunc </a:t>
            </a:r>
            <a:r>
              <a:rPr lang="en-US" err="1"/>
              <a:t>venenatis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convallis </a:t>
            </a:r>
            <a:r>
              <a:rPr lang="en-US" err="1"/>
              <a:t>accumsan</a:t>
            </a:r>
            <a:r>
              <a:rPr lang="en-US"/>
              <a:t>.</a:t>
            </a:r>
          </a:p>
          <a:p>
            <a:pPr lvl="1"/>
            <a:r>
              <a:rPr lang="en-US" err="1"/>
              <a:t>Curabitur</a:t>
            </a:r>
            <a:r>
              <a:rPr lang="en-US"/>
              <a:t> </a:t>
            </a:r>
            <a:r>
              <a:rPr lang="en-US" err="1"/>
              <a:t>scelerisque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 </a:t>
            </a:r>
            <a:r>
              <a:rPr lang="en-US" err="1"/>
              <a:t>eget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euismod</a:t>
            </a:r>
            <a:r>
              <a:rPr lang="en-US"/>
              <a:t>, sed </a:t>
            </a:r>
            <a:r>
              <a:rPr lang="en-US" err="1"/>
              <a:t>sodales</a:t>
            </a:r>
            <a:r>
              <a:rPr lang="en-US"/>
              <a:t> ante </a:t>
            </a:r>
            <a:r>
              <a:rPr lang="en-US" err="1"/>
              <a:t>accumsan</a:t>
            </a:r>
            <a:r>
              <a:rPr lang="en-US"/>
              <a:t>. Cras </a:t>
            </a:r>
            <a:r>
              <a:rPr lang="en-US" err="1"/>
              <a:t>urna</a:t>
            </a:r>
            <a:r>
              <a:rPr lang="en-US"/>
              <a:t> </a:t>
            </a:r>
            <a:r>
              <a:rPr lang="en-US" err="1"/>
              <a:t>purus</a:t>
            </a:r>
            <a:r>
              <a:rPr lang="en-US"/>
              <a:t>, maximus id </a:t>
            </a:r>
            <a:r>
              <a:rPr lang="en-US" err="1"/>
              <a:t>volutpat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laoreet</a:t>
            </a:r>
            <a:r>
              <a:rPr lang="en-US"/>
              <a:t> vitae eros. </a:t>
            </a:r>
          </a:p>
          <a:p>
            <a:pPr lvl="1"/>
            <a:r>
              <a:rPr lang="en-US" err="1"/>
              <a:t>Fusce</a:t>
            </a:r>
            <a:r>
              <a:rPr lang="en-US"/>
              <a:t> </a:t>
            </a:r>
            <a:r>
              <a:rPr lang="en-US" err="1"/>
              <a:t>eget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 </a:t>
            </a:r>
            <a:r>
              <a:rPr lang="en-US" err="1"/>
              <a:t>bibendum</a:t>
            </a:r>
            <a:r>
              <a:rPr lang="en-US"/>
              <a:t>, </a:t>
            </a:r>
            <a:r>
              <a:rPr lang="en-US" err="1"/>
              <a:t>placerat</a:t>
            </a:r>
            <a:r>
              <a:rPr lang="en-US"/>
              <a:t> </a:t>
            </a:r>
            <a:r>
              <a:rPr lang="en-US" err="1"/>
              <a:t>sapien</a:t>
            </a:r>
            <a:r>
              <a:rPr lang="en-US"/>
              <a:t> et, </a:t>
            </a:r>
            <a:r>
              <a:rPr lang="en-US" err="1"/>
              <a:t>consectetur</a:t>
            </a:r>
            <a:r>
              <a:rPr lang="en-US"/>
              <a:t> sem. Vestibulum ante ipsum </a:t>
            </a:r>
            <a:r>
              <a:rPr lang="en-US" err="1"/>
              <a:t>primis</a:t>
            </a:r>
            <a:r>
              <a:rPr lang="en-US"/>
              <a:t> in </a:t>
            </a:r>
            <a:r>
              <a:rPr lang="en-US" err="1"/>
              <a:t>faucibus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</a:t>
            </a:r>
            <a:r>
              <a:rPr lang="en-US" err="1"/>
              <a:t>luctus</a:t>
            </a:r>
            <a:r>
              <a:rPr lang="en-US"/>
              <a:t> et </a:t>
            </a:r>
            <a:r>
              <a:rPr lang="en-US" err="1"/>
              <a:t>ultrices</a:t>
            </a:r>
            <a:r>
              <a:rPr lang="en-US"/>
              <a:t> </a:t>
            </a:r>
            <a:r>
              <a:rPr lang="en-US" err="1"/>
              <a:t>posuere</a:t>
            </a:r>
            <a:r>
              <a:rPr lang="en-US"/>
              <a:t> </a:t>
            </a:r>
            <a:r>
              <a:rPr lang="en-US" err="1"/>
              <a:t>cubilia</a:t>
            </a:r>
            <a:r>
              <a:rPr lang="en-US"/>
              <a:t> curae; Integer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tellus</a:t>
            </a:r>
            <a:r>
              <a:rPr lang="en-US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96262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A8E86-180D-9854-EF83-4C67B3553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One column copy slide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490CB9-BDE5-04F5-0E1B-5264017B22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A9A17F-67E3-1170-4F9E-81775B9C3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9E2A9A-0356-D042-D76F-64EFECAFBA9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L1 bullet </a:t>
            </a:r>
            <a:r>
              <a:rPr lang="en-US" err="1"/>
              <a:t>aenean</a:t>
            </a:r>
            <a:r>
              <a:rPr lang="en-US"/>
              <a:t> </a:t>
            </a:r>
            <a:r>
              <a:rPr lang="en-US" err="1"/>
              <a:t>sodales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non </a:t>
            </a:r>
            <a:r>
              <a:rPr lang="en-US" err="1"/>
              <a:t>lacus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, id </a:t>
            </a:r>
            <a:r>
              <a:rPr lang="en-US" err="1"/>
              <a:t>bibendum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mollis</a:t>
            </a:r>
            <a:r>
              <a:rPr lang="en-US"/>
              <a:t>. Nam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a </a:t>
            </a:r>
            <a:r>
              <a:rPr lang="en-US" err="1"/>
              <a:t>urna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, vel </a:t>
            </a:r>
            <a:r>
              <a:rPr lang="en-US" err="1"/>
              <a:t>viverra</a:t>
            </a:r>
            <a:r>
              <a:rPr lang="en-US"/>
              <a:t> magna </a:t>
            </a:r>
            <a:r>
              <a:rPr lang="en-US" err="1"/>
              <a:t>ornare</a:t>
            </a:r>
            <a:r>
              <a:rPr lang="en-US"/>
              <a:t>. Vestibulum ante ipsum </a:t>
            </a:r>
            <a:r>
              <a:rPr lang="en-US" err="1"/>
              <a:t>primis</a:t>
            </a:r>
            <a:r>
              <a:rPr lang="en-US"/>
              <a:t> in </a:t>
            </a:r>
            <a:r>
              <a:rPr lang="en-US" err="1"/>
              <a:t>faucibus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</a:t>
            </a:r>
            <a:r>
              <a:rPr lang="en-US" err="1"/>
              <a:t>luctus</a:t>
            </a:r>
            <a:r>
              <a:rPr lang="en-US"/>
              <a:t> et </a:t>
            </a:r>
            <a:r>
              <a:rPr lang="en-US" err="1"/>
              <a:t>ultrices</a:t>
            </a:r>
            <a:r>
              <a:rPr lang="en-US"/>
              <a:t> </a:t>
            </a:r>
            <a:r>
              <a:rPr lang="en-US" err="1"/>
              <a:t>posuere</a:t>
            </a:r>
            <a:r>
              <a:rPr lang="en-US"/>
              <a:t> </a:t>
            </a:r>
            <a:r>
              <a:rPr lang="en-US" err="1"/>
              <a:t>cubilia</a:t>
            </a:r>
            <a:r>
              <a:rPr lang="en-US"/>
              <a:t> curae; </a:t>
            </a:r>
            <a:r>
              <a:rPr lang="en-US" err="1"/>
              <a:t>Nullam</a:t>
            </a:r>
            <a:r>
              <a:rPr lang="en-US"/>
              <a:t> et gravida </a:t>
            </a:r>
            <a:r>
              <a:rPr lang="en-US" err="1"/>
              <a:t>nisl</a:t>
            </a:r>
            <a:r>
              <a:rPr lang="en-US"/>
              <a:t>. Nunc sit </a:t>
            </a:r>
            <a:r>
              <a:rPr lang="en-US" err="1"/>
              <a:t>amet</a:t>
            </a:r>
            <a:r>
              <a:rPr lang="en-US"/>
              <a:t> lorem mi. </a:t>
            </a:r>
          </a:p>
          <a:p>
            <a:r>
              <a:rPr lang="en-US"/>
              <a:t>L1 bullet </a:t>
            </a:r>
            <a:r>
              <a:rPr lang="en-US" err="1"/>
              <a:t>aenean</a:t>
            </a:r>
            <a:r>
              <a:rPr lang="en-US"/>
              <a:t> </a:t>
            </a:r>
            <a:r>
              <a:rPr lang="en-US" err="1"/>
              <a:t>sodales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non </a:t>
            </a:r>
            <a:r>
              <a:rPr lang="en-US" err="1"/>
              <a:t>lacus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, id </a:t>
            </a:r>
            <a:r>
              <a:rPr lang="en-US" err="1"/>
              <a:t>bibendum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mollis</a:t>
            </a:r>
            <a:r>
              <a:rPr lang="en-US"/>
              <a:t>. Nam </a:t>
            </a:r>
            <a:r>
              <a:rPr lang="en-US" err="1"/>
              <a:t>feugiat</a:t>
            </a:r>
            <a:r>
              <a:rPr lang="en-US"/>
              <a:t> </a:t>
            </a:r>
            <a:r>
              <a:rPr lang="en-US" err="1"/>
              <a:t>mauris</a:t>
            </a:r>
            <a:r>
              <a:rPr lang="en-US"/>
              <a:t> a </a:t>
            </a:r>
            <a:r>
              <a:rPr lang="en-US" err="1"/>
              <a:t>urna</a:t>
            </a:r>
            <a:r>
              <a:rPr lang="en-US"/>
              <a:t> </a:t>
            </a:r>
            <a:r>
              <a:rPr lang="en-US" err="1"/>
              <a:t>viverra</a:t>
            </a:r>
            <a:r>
              <a:rPr lang="en-US"/>
              <a:t>, vel </a:t>
            </a:r>
            <a:r>
              <a:rPr lang="en-US" err="1"/>
              <a:t>viverra</a:t>
            </a:r>
            <a:r>
              <a:rPr lang="en-US"/>
              <a:t> magna </a:t>
            </a:r>
            <a:r>
              <a:rPr lang="en-US" err="1"/>
              <a:t>ornare</a:t>
            </a:r>
            <a:r>
              <a:rPr lang="en-US"/>
              <a:t>. Vestibulum ante ipsum </a:t>
            </a:r>
            <a:r>
              <a:rPr lang="en-US" err="1"/>
              <a:t>primis</a:t>
            </a:r>
            <a:r>
              <a:rPr lang="en-US"/>
              <a:t> in </a:t>
            </a:r>
            <a:r>
              <a:rPr lang="en-US" err="1"/>
              <a:t>faucibus</a:t>
            </a:r>
            <a:r>
              <a:rPr lang="en-US"/>
              <a:t> </a:t>
            </a:r>
            <a:r>
              <a:rPr lang="en-US" err="1"/>
              <a:t>orci</a:t>
            </a:r>
            <a:r>
              <a:rPr lang="en-US"/>
              <a:t> </a:t>
            </a:r>
            <a:r>
              <a:rPr lang="en-US" err="1"/>
              <a:t>luctus</a:t>
            </a:r>
            <a:r>
              <a:rPr lang="en-US"/>
              <a:t> et </a:t>
            </a:r>
            <a:r>
              <a:rPr lang="en-US" err="1"/>
              <a:t>ultrices</a:t>
            </a:r>
            <a:r>
              <a:rPr lang="en-US"/>
              <a:t> </a:t>
            </a:r>
            <a:r>
              <a:rPr lang="en-US" err="1"/>
              <a:t>posuere</a:t>
            </a:r>
            <a:r>
              <a:rPr lang="en-US"/>
              <a:t> </a:t>
            </a:r>
            <a:r>
              <a:rPr lang="en-US" err="1"/>
              <a:t>cubilia</a:t>
            </a:r>
            <a:r>
              <a:rPr lang="en-US"/>
              <a:t> curae; </a:t>
            </a:r>
            <a:r>
              <a:rPr lang="en-US" err="1"/>
              <a:t>Nullam</a:t>
            </a:r>
            <a:r>
              <a:rPr lang="en-US"/>
              <a:t> et gravida </a:t>
            </a:r>
            <a:r>
              <a:rPr lang="en-US" err="1"/>
              <a:t>nisl</a:t>
            </a:r>
            <a:r>
              <a:rPr lang="en-US"/>
              <a:t>. Nunc sit </a:t>
            </a:r>
            <a:r>
              <a:rPr lang="en-US" err="1"/>
              <a:t>amet</a:t>
            </a:r>
            <a:r>
              <a:rPr lang="en-US"/>
              <a:t> lorem mi. </a:t>
            </a:r>
          </a:p>
          <a:p>
            <a:pPr lvl="1"/>
            <a:r>
              <a:rPr lang="en-US"/>
              <a:t>L2 bullet </a:t>
            </a:r>
            <a:r>
              <a:rPr lang="en-US" err="1"/>
              <a:t>aenean</a:t>
            </a:r>
            <a:r>
              <a:rPr lang="en-US"/>
              <a:t> </a:t>
            </a:r>
            <a:r>
              <a:rPr lang="en-US" err="1"/>
              <a:t>sodales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non </a:t>
            </a:r>
            <a:r>
              <a:rPr lang="en-US" err="1"/>
              <a:t>lacus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, id </a:t>
            </a:r>
            <a:r>
              <a:rPr lang="en-US" err="1"/>
              <a:t>bibendum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mollis</a:t>
            </a:r>
            <a:r>
              <a:rPr lang="en-US"/>
              <a:t>.</a:t>
            </a:r>
          </a:p>
          <a:p>
            <a:pPr lvl="1"/>
            <a:r>
              <a:rPr lang="en-US"/>
              <a:t>L2 bullet </a:t>
            </a:r>
            <a:r>
              <a:rPr lang="en-US" err="1"/>
              <a:t>aenean</a:t>
            </a:r>
            <a:r>
              <a:rPr lang="en-US"/>
              <a:t> </a:t>
            </a:r>
            <a:r>
              <a:rPr lang="en-US" err="1"/>
              <a:t>sodales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non </a:t>
            </a:r>
            <a:r>
              <a:rPr lang="en-US" err="1"/>
              <a:t>lacus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, id </a:t>
            </a:r>
            <a:r>
              <a:rPr lang="en-US" err="1"/>
              <a:t>bibendum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mollis</a:t>
            </a:r>
            <a:r>
              <a:rPr lang="en-US"/>
              <a:t>.</a:t>
            </a:r>
          </a:p>
          <a:p>
            <a:pPr lvl="2"/>
            <a:r>
              <a:rPr lang="en-US"/>
              <a:t>L3 bullet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sagittis</a:t>
            </a:r>
            <a:r>
              <a:rPr lang="en-US"/>
              <a:t> at </a:t>
            </a:r>
            <a:r>
              <a:rPr lang="en-US" err="1"/>
              <a:t>risus</a:t>
            </a:r>
            <a:r>
              <a:rPr lang="en-US"/>
              <a:t> maximus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quisque</a:t>
            </a:r>
            <a:r>
              <a:rPr lang="en-US"/>
              <a:t>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dui.</a:t>
            </a:r>
          </a:p>
          <a:p>
            <a:pPr lvl="2"/>
            <a:r>
              <a:rPr lang="en-US"/>
              <a:t>L3 bullet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sagittis</a:t>
            </a:r>
            <a:r>
              <a:rPr lang="en-US"/>
              <a:t> at </a:t>
            </a:r>
            <a:r>
              <a:rPr lang="en-US" err="1"/>
              <a:t>risus</a:t>
            </a:r>
            <a:r>
              <a:rPr lang="en-US"/>
              <a:t> maximus </a:t>
            </a:r>
            <a:r>
              <a:rPr lang="en-US" err="1"/>
              <a:t>interdum</a:t>
            </a:r>
            <a:r>
              <a:rPr lang="en-US"/>
              <a:t> </a:t>
            </a:r>
            <a:r>
              <a:rPr lang="en-US" err="1"/>
              <a:t>quisque</a:t>
            </a:r>
            <a:r>
              <a:rPr lang="en-US"/>
              <a:t> </a:t>
            </a:r>
            <a:r>
              <a:rPr lang="en-US" err="1"/>
              <a:t>congue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 dui.</a:t>
            </a:r>
          </a:p>
        </p:txBody>
      </p:sp>
    </p:spTree>
    <p:extLst>
      <p:ext uri="{BB962C8B-B14F-4D97-AF65-F5344CB8AC3E}">
        <p14:creationId xmlns:p14="http://schemas.microsoft.com/office/powerpoint/2010/main" val="19518713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0648B-2764-CA7E-CF2C-712195C6B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Copy with image slide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F7017F-E9F4-501B-42A1-844EFD782BE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6C304E1-BDBF-ECC2-3127-4F3A1015A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E8EF31-6DAE-7A1A-36D6-EE0601CEEE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Subheading</a:t>
            </a:r>
          </a:p>
          <a:p>
            <a:pPr lvl="1"/>
            <a:r>
              <a:rPr lang="en-US"/>
              <a:t>Body copy in Arial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Donec </a:t>
            </a:r>
            <a:r>
              <a:rPr lang="en-US" err="1"/>
              <a:t>ultrices</a:t>
            </a:r>
            <a:r>
              <a:rPr lang="en-US"/>
              <a:t>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. Maecenas </a:t>
            </a:r>
            <a:r>
              <a:rPr lang="en-US" err="1"/>
              <a:t>fringilla</a:t>
            </a:r>
            <a:r>
              <a:rPr lang="en-US"/>
              <a:t> ex a </a:t>
            </a:r>
            <a:r>
              <a:rPr lang="en-US" err="1"/>
              <a:t>urna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sodales</a:t>
            </a:r>
            <a:r>
              <a:rPr lang="en-US"/>
              <a:t>. </a:t>
            </a:r>
            <a:r>
              <a:rPr lang="en-US" err="1"/>
              <a:t>Nulla</a:t>
            </a:r>
            <a:r>
              <a:rPr lang="en-US"/>
              <a:t> et </a:t>
            </a:r>
            <a:r>
              <a:rPr lang="en-US" err="1"/>
              <a:t>sollicitudin</a:t>
            </a:r>
            <a:r>
              <a:rPr lang="en-US"/>
              <a:t> diam. Morbi non porta est. Integer et </a:t>
            </a:r>
            <a:r>
              <a:rPr lang="en-US" err="1"/>
              <a:t>nibh</a:t>
            </a:r>
            <a:r>
              <a:rPr lang="en-US"/>
              <a:t> vel ex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consectetur</a:t>
            </a:r>
            <a:r>
              <a:rPr lang="en-US"/>
              <a:t> in in </a:t>
            </a:r>
            <a:r>
              <a:rPr lang="en-US" err="1"/>
              <a:t>mauris</a:t>
            </a:r>
            <a:r>
              <a:rPr lang="en-US"/>
              <a:t>.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vehicula</a:t>
            </a:r>
            <a:r>
              <a:rPr lang="en-US"/>
              <a:t> convallis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1"/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consectetur</a:t>
            </a:r>
            <a:r>
              <a:rPr lang="en-US"/>
              <a:t> est vitae </a:t>
            </a:r>
            <a:r>
              <a:rPr lang="en-US" err="1"/>
              <a:t>ullamcorper</a:t>
            </a:r>
            <a:r>
              <a:rPr lang="en-US"/>
              <a:t>. Vestibulum </a:t>
            </a:r>
            <a:r>
              <a:rPr lang="en-US" err="1"/>
              <a:t>mollis</a:t>
            </a:r>
            <a:r>
              <a:rPr lang="en-US"/>
              <a:t> ligula </a:t>
            </a:r>
            <a:r>
              <a:rPr lang="en-US" err="1"/>
              <a:t>massa</a:t>
            </a:r>
            <a:r>
              <a:rPr lang="en-US"/>
              <a:t>, non </a:t>
            </a:r>
            <a:r>
              <a:rPr lang="en-US" err="1"/>
              <a:t>consectetur</a:t>
            </a:r>
            <a:r>
              <a:rPr lang="en-US"/>
              <a:t> magna </a:t>
            </a:r>
            <a:r>
              <a:rPr lang="en-US" err="1"/>
              <a:t>rutrum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 </a:t>
            </a:r>
            <a:r>
              <a:rPr lang="en-US" err="1"/>
              <a:t>Phasellus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</a:t>
            </a:r>
            <a:r>
              <a:rPr lang="en-US" err="1"/>
              <a:t>ultricies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pharetra, </a:t>
            </a:r>
            <a:r>
              <a:rPr lang="en-US" err="1"/>
              <a:t>sem</a:t>
            </a:r>
            <a:r>
              <a:rPr lang="en-US"/>
              <a:t> id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, dolor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aliquet</a:t>
            </a:r>
            <a:r>
              <a:rPr lang="en-US"/>
              <a:t> magna, at </a:t>
            </a:r>
            <a:r>
              <a:rPr lang="en-US" err="1"/>
              <a:t>facilisis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 </a:t>
            </a:r>
            <a:r>
              <a:rPr lang="en-US" err="1"/>
              <a:t>posuere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.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99021C3-A6B0-9098-2957-1006F282702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48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56A05-2F93-E127-E347-CA0D15008C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Table slide</a:t>
            </a:r>
          </a:p>
        </p:txBody>
      </p:sp>
      <p:graphicFrame>
        <p:nvGraphicFramePr>
          <p:cNvPr id="4" name="Table Placeholder 3">
            <a:extLst>
              <a:ext uri="{FF2B5EF4-FFF2-40B4-BE49-F238E27FC236}">
                <a16:creationId xmlns:a16="http://schemas.microsoft.com/office/drawing/2014/main" id="{FD491979-DFEB-DB52-D535-E8A7ECD8B0F6}"/>
              </a:ext>
            </a:extLst>
          </p:cNvPr>
          <p:cNvGraphicFramePr>
            <a:graphicFrameLocks noGrp="1"/>
          </p:cNvGraphicFramePr>
          <p:nvPr>
            <p:ph type="tbl" sz="quarter" idx="12"/>
            <p:extLst>
              <p:ext uri="{D42A27DB-BD31-4B8C-83A1-F6EECF244321}">
                <p14:modId xmlns:p14="http://schemas.microsoft.com/office/powerpoint/2010/main" val="4064012834"/>
              </p:ext>
            </p:extLst>
          </p:nvPr>
        </p:nvGraphicFramePr>
        <p:xfrm>
          <a:off x="508000" y="1308097"/>
          <a:ext cx="11176000" cy="4526324"/>
        </p:xfrm>
        <a:graphic>
          <a:graphicData uri="http://schemas.openxmlformats.org/drawingml/2006/table">
            <a:tbl>
              <a:tblPr firstRow="1" firstCol="1" bandCol="1">
                <a:tableStyleId>{5C22544A-7EE6-4342-B048-85BDC9FD1C3A}</a:tableStyleId>
              </a:tblPr>
              <a:tblGrid>
                <a:gridCol w="2235200">
                  <a:extLst>
                    <a:ext uri="{9D8B030D-6E8A-4147-A177-3AD203B41FA5}">
                      <a16:colId xmlns:a16="http://schemas.microsoft.com/office/drawing/2014/main" val="2270349398"/>
                    </a:ext>
                  </a:extLst>
                </a:gridCol>
                <a:gridCol w="2235200">
                  <a:extLst>
                    <a:ext uri="{9D8B030D-6E8A-4147-A177-3AD203B41FA5}">
                      <a16:colId xmlns:a16="http://schemas.microsoft.com/office/drawing/2014/main" val="3893813625"/>
                    </a:ext>
                  </a:extLst>
                </a:gridCol>
                <a:gridCol w="2235200">
                  <a:extLst>
                    <a:ext uri="{9D8B030D-6E8A-4147-A177-3AD203B41FA5}">
                      <a16:colId xmlns:a16="http://schemas.microsoft.com/office/drawing/2014/main" val="902845891"/>
                    </a:ext>
                  </a:extLst>
                </a:gridCol>
                <a:gridCol w="2235200">
                  <a:extLst>
                    <a:ext uri="{9D8B030D-6E8A-4147-A177-3AD203B41FA5}">
                      <a16:colId xmlns:a16="http://schemas.microsoft.com/office/drawing/2014/main" val="756202233"/>
                    </a:ext>
                  </a:extLst>
                </a:gridCol>
                <a:gridCol w="2235200">
                  <a:extLst>
                    <a:ext uri="{9D8B030D-6E8A-4147-A177-3AD203B41FA5}">
                      <a16:colId xmlns:a16="http://schemas.microsoft.com/office/drawing/2014/main" val="1073524033"/>
                    </a:ext>
                  </a:extLst>
                </a:gridCol>
              </a:tblGrid>
              <a:tr h="411484">
                <a:tc>
                  <a:txBody>
                    <a:bodyPr/>
                    <a:lstStyle/>
                    <a:p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Main column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Column heading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Column heading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Column heading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Column heading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0304970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2524931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1265305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9817247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3667282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326673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1647754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595722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0880058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1003314"/>
                  </a:ext>
                </a:extLst>
              </a:tr>
              <a:tr h="411484">
                <a:tc>
                  <a:txBody>
                    <a:bodyPr/>
                    <a:lstStyle/>
                    <a:p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Row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700">
                          <a:solidFill>
                            <a:schemeClr val="tx1"/>
                          </a:solidFill>
                        </a:rPr>
                        <a:t>XX.X</a:t>
                      </a:r>
                    </a:p>
                  </a:txBody>
                  <a:tcPr marL="108000" marR="144000" marT="72000" marB="72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022085"/>
                  </a:ext>
                </a:extLst>
              </a:tr>
            </a:tbl>
          </a:graphicData>
        </a:graphic>
      </p:graphicFrame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056EA8D-E233-E758-2AF3-29DB6964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528EECC-91F1-AE19-7710-D45ED15934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28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16F9DCF-8B16-D3D3-CF4E-62DF11D681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A7C365A-66C7-CA3F-BF1B-9F6A0DD21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4DAB8A2-D429-1ABF-FBD6-3EF17A50175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87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026A5E66-CABC-5820-1D26-DAD366F9C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Icon slide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D9FD60-C1E2-043A-0A2D-23D0DC4DE3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50BD6F-44BF-5B20-3F59-05D772568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1CCA34-BBCC-3FA4-1FEC-13A17F44BDC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tIns="1404000">
            <a:noAutofit/>
          </a:bodyPr>
          <a:lstStyle/>
          <a:p>
            <a:r>
              <a:rPr lang="en-US"/>
              <a:t>Subheading</a:t>
            </a:r>
          </a:p>
          <a:p>
            <a:pPr lvl="1"/>
            <a:r>
              <a:rPr lang="en-US"/>
              <a:t>Body copy in Arial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Donec </a:t>
            </a:r>
            <a:r>
              <a:rPr lang="en-US" err="1"/>
              <a:t>ultrices</a:t>
            </a:r>
            <a:r>
              <a:rPr lang="en-US"/>
              <a:t>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. Maecenas </a:t>
            </a:r>
            <a:r>
              <a:rPr lang="en-US" err="1"/>
              <a:t>fringilla</a:t>
            </a:r>
            <a:r>
              <a:rPr lang="en-US"/>
              <a:t> ex a </a:t>
            </a:r>
            <a:r>
              <a:rPr lang="en-US" err="1"/>
              <a:t>urna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sodales</a:t>
            </a:r>
            <a:r>
              <a:rPr lang="en-US"/>
              <a:t>. </a:t>
            </a:r>
            <a:r>
              <a:rPr lang="en-US" err="1"/>
              <a:t>Nulla</a:t>
            </a:r>
            <a:r>
              <a:rPr lang="en-US"/>
              <a:t> et </a:t>
            </a:r>
            <a:r>
              <a:rPr lang="en-US" err="1"/>
              <a:t>sollicitudin</a:t>
            </a:r>
            <a:r>
              <a:rPr lang="en-US"/>
              <a:t> diam. Morbi non porta est. Integer et </a:t>
            </a:r>
            <a:r>
              <a:rPr lang="en-US" err="1"/>
              <a:t>nibh</a:t>
            </a:r>
            <a:r>
              <a:rPr lang="en-US"/>
              <a:t> vel ex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consectetur</a:t>
            </a:r>
            <a:r>
              <a:rPr lang="en-US"/>
              <a:t> in in </a:t>
            </a:r>
            <a:r>
              <a:rPr lang="en-US" err="1"/>
              <a:t>mauris</a:t>
            </a:r>
            <a:r>
              <a:rPr lang="en-US"/>
              <a:t>.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585E9953-24DE-A603-578D-3CCA66208D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Subheading</a:t>
            </a:r>
          </a:p>
          <a:p>
            <a:pPr lvl="1"/>
            <a:r>
              <a:rPr lang="en-US"/>
              <a:t>Body copy in Arial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Donec </a:t>
            </a:r>
            <a:r>
              <a:rPr lang="en-US" err="1"/>
              <a:t>ultrices</a:t>
            </a:r>
            <a:r>
              <a:rPr lang="en-US"/>
              <a:t>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. Maecenas </a:t>
            </a:r>
            <a:r>
              <a:rPr lang="en-US" err="1"/>
              <a:t>fringilla</a:t>
            </a:r>
            <a:r>
              <a:rPr lang="en-US"/>
              <a:t> ex a </a:t>
            </a:r>
            <a:r>
              <a:rPr lang="en-US" err="1"/>
              <a:t>urna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sodales</a:t>
            </a:r>
            <a:r>
              <a:rPr lang="en-US"/>
              <a:t>. </a:t>
            </a:r>
            <a:r>
              <a:rPr lang="en-US" err="1"/>
              <a:t>Nulla</a:t>
            </a:r>
            <a:r>
              <a:rPr lang="en-US"/>
              <a:t> et </a:t>
            </a:r>
            <a:r>
              <a:rPr lang="en-US" err="1"/>
              <a:t>sollicitudin</a:t>
            </a:r>
            <a:r>
              <a:rPr lang="en-US"/>
              <a:t> diam. Morbi non porta est. Integer et </a:t>
            </a:r>
            <a:r>
              <a:rPr lang="en-US" err="1"/>
              <a:t>nibh</a:t>
            </a:r>
            <a:r>
              <a:rPr lang="en-US"/>
              <a:t> vel ex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consectetur</a:t>
            </a:r>
            <a:r>
              <a:rPr lang="en-US"/>
              <a:t> in in </a:t>
            </a:r>
            <a:r>
              <a:rPr lang="en-US" err="1"/>
              <a:t>mauris</a:t>
            </a:r>
            <a:r>
              <a:rPr lang="en-US"/>
              <a:t>.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AC865FF-2D51-B1E7-9F6F-DAD6F227DEB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53535379-8F64-A6C6-282E-B3ED6C83B89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/>
              <a:t>Subheading</a:t>
            </a:r>
          </a:p>
          <a:p>
            <a:pPr lvl="1"/>
            <a:r>
              <a:rPr lang="en-US"/>
              <a:t>Body copy in Arial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Donec </a:t>
            </a:r>
            <a:r>
              <a:rPr lang="en-US" err="1"/>
              <a:t>ultrices</a:t>
            </a:r>
            <a:r>
              <a:rPr lang="en-US"/>
              <a:t>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. Maecenas </a:t>
            </a:r>
            <a:r>
              <a:rPr lang="en-US" err="1"/>
              <a:t>fringilla</a:t>
            </a:r>
            <a:r>
              <a:rPr lang="en-US"/>
              <a:t> ex a </a:t>
            </a:r>
            <a:r>
              <a:rPr lang="en-US" err="1"/>
              <a:t>urna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sodales</a:t>
            </a:r>
            <a:r>
              <a:rPr lang="en-US"/>
              <a:t>. </a:t>
            </a:r>
            <a:r>
              <a:rPr lang="en-US" err="1"/>
              <a:t>Nulla</a:t>
            </a:r>
            <a:r>
              <a:rPr lang="en-US"/>
              <a:t> et </a:t>
            </a:r>
            <a:r>
              <a:rPr lang="en-US" err="1"/>
              <a:t>sollicitudin</a:t>
            </a:r>
            <a:r>
              <a:rPr lang="en-US"/>
              <a:t> diam. Morbi non porta est. Integer et </a:t>
            </a:r>
            <a:r>
              <a:rPr lang="en-US" err="1"/>
              <a:t>nibh</a:t>
            </a:r>
            <a:r>
              <a:rPr lang="en-US"/>
              <a:t> vel ex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consectetur</a:t>
            </a:r>
            <a:r>
              <a:rPr lang="en-US"/>
              <a:t> in in </a:t>
            </a:r>
            <a:r>
              <a:rPr lang="en-US" err="1"/>
              <a:t>mauris</a:t>
            </a:r>
            <a:r>
              <a:rPr lang="en-US"/>
              <a:t>.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4087EC6-1F75-6AAE-E1CF-32F79ADFDEE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A3897B0-4503-E05D-8F35-31D3657E5A10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2977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8466A-D989-96AE-A892-A15471ACD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Basic image slide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BAC2F4-F799-4008-FD54-95EE3C9A19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A60D2-E0FE-D345-A8D4-0AC8EF13F903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C4A3DF-133F-0980-C70A-EB49017D5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>
                <a:solidFill>
                  <a:schemeClr val="tx1"/>
                </a:solidFill>
              </a:rPr>
              <a:t>Presentation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15A9E3-C2FE-5892-3B8B-31275F354FF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/>
              <a:t>Subheading</a:t>
            </a:r>
          </a:p>
          <a:p>
            <a:pPr lvl="1"/>
            <a:r>
              <a:rPr lang="en-US"/>
              <a:t>Body copy in Arial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Donec </a:t>
            </a:r>
            <a:r>
              <a:rPr lang="en-US" err="1"/>
              <a:t>ultrices</a:t>
            </a:r>
            <a:r>
              <a:rPr lang="en-US"/>
              <a:t> </a:t>
            </a:r>
            <a:r>
              <a:rPr lang="en-US" err="1"/>
              <a:t>mattis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. Maecenas </a:t>
            </a:r>
            <a:r>
              <a:rPr lang="en-US" err="1"/>
              <a:t>fringilla</a:t>
            </a:r>
            <a:r>
              <a:rPr lang="en-US"/>
              <a:t> ex a </a:t>
            </a:r>
            <a:r>
              <a:rPr lang="en-US" err="1"/>
              <a:t>urna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 </a:t>
            </a:r>
            <a:r>
              <a:rPr lang="en-US" err="1"/>
              <a:t>sodales</a:t>
            </a:r>
            <a:r>
              <a:rPr lang="en-US"/>
              <a:t>. </a:t>
            </a:r>
            <a:r>
              <a:rPr lang="en-US" err="1"/>
              <a:t>Nulla</a:t>
            </a:r>
            <a:r>
              <a:rPr lang="en-US"/>
              <a:t> et </a:t>
            </a:r>
            <a:r>
              <a:rPr lang="en-US" err="1"/>
              <a:t>sollicitudin</a:t>
            </a:r>
            <a:r>
              <a:rPr lang="en-US"/>
              <a:t> diam. Morbi non porta est. Integer et </a:t>
            </a:r>
            <a:r>
              <a:rPr lang="en-US" err="1"/>
              <a:t>nibh</a:t>
            </a:r>
            <a:r>
              <a:rPr lang="en-US"/>
              <a:t> vel ex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consectetur</a:t>
            </a:r>
            <a:r>
              <a:rPr lang="en-US"/>
              <a:t> in in </a:t>
            </a:r>
            <a:r>
              <a:rPr lang="en-US" err="1"/>
              <a:t>mauris</a:t>
            </a:r>
            <a:r>
              <a:rPr lang="en-US"/>
              <a:t>.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vehicula</a:t>
            </a:r>
            <a:r>
              <a:rPr lang="en-US"/>
              <a:t> convallis </a:t>
            </a:r>
            <a:r>
              <a:rPr lang="en-US" err="1"/>
              <a:t>nibh</a:t>
            </a:r>
            <a:r>
              <a:rPr lang="en-US"/>
              <a:t>. </a:t>
            </a:r>
          </a:p>
          <a:p>
            <a:pPr lvl="1"/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hendrerit</a:t>
            </a:r>
            <a:r>
              <a:rPr lang="en-US"/>
              <a:t> </a:t>
            </a:r>
            <a:r>
              <a:rPr lang="en-US" err="1"/>
              <a:t>consectetur</a:t>
            </a:r>
            <a:r>
              <a:rPr lang="en-US"/>
              <a:t> est vitae </a:t>
            </a:r>
            <a:r>
              <a:rPr lang="en-US" err="1"/>
              <a:t>ullamcorper</a:t>
            </a:r>
            <a:r>
              <a:rPr lang="en-US"/>
              <a:t>. Vestibulum </a:t>
            </a:r>
            <a:r>
              <a:rPr lang="en-US" err="1"/>
              <a:t>mollis</a:t>
            </a:r>
            <a:r>
              <a:rPr lang="en-US"/>
              <a:t> ligula </a:t>
            </a:r>
            <a:r>
              <a:rPr lang="en-US" err="1"/>
              <a:t>massa</a:t>
            </a:r>
            <a:r>
              <a:rPr lang="en-US"/>
              <a:t>, non </a:t>
            </a:r>
            <a:r>
              <a:rPr lang="en-US" err="1"/>
              <a:t>consectetur</a:t>
            </a:r>
            <a:r>
              <a:rPr lang="en-US"/>
              <a:t> magna </a:t>
            </a:r>
            <a:r>
              <a:rPr lang="en-US" err="1"/>
              <a:t>rutrum</a:t>
            </a:r>
            <a:r>
              <a:rPr lang="en-US"/>
              <a:t> </a:t>
            </a:r>
            <a:r>
              <a:rPr lang="en-US" err="1"/>
              <a:t>ut.</a:t>
            </a:r>
            <a:r>
              <a:rPr lang="en-US"/>
              <a:t> </a:t>
            </a:r>
            <a:r>
              <a:rPr lang="en-US" err="1"/>
              <a:t>Phasellus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</a:t>
            </a:r>
            <a:r>
              <a:rPr lang="en-US" err="1"/>
              <a:t>ultricies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pharetra, </a:t>
            </a:r>
            <a:r>
              <a:rPr lang="en-US" err="1"/>
              <a:t>sem</a:t>
            </a:r>
            <a:r>
              <a:rPr lang="en-US"/>
              <a:t> id </a:t>
            </a:r>
            <a:r>
              <a:rPr lang="en-US" err="1"/>
              <a:t>tristique</a:t>
            </a:r>
            <a:r>
              <a:rPr lang="en-US"/>
              <a:t> </a:t>
            </a:r>
            <a:r>
              <a:rPr lang="en-US" err="1"/>
              <a:t>tristique</a:t>
            </a:r>
            <a:r>
              <a:rPr lang="en-US"/>
              <a:t>, dolor </a:t>
            </a:r>
            <a:r>
              <a:rPr lang="en-US" err="1"/>
              <a:t>enim</a:t>
            </a:r>
            <a:r>
              <a:rPr lang="en-US"/>
              <a:t> </a:t>
            </a:r>
            <a:r>
              <a:rPr lang="en-US" err="1"/>
              <a:t>aliquet</a:t>
            </a:r>
            <a:r>
              <a:rPr lang="en-US"/>
              <a:t> magna, at </a:t>
            </a:r>
            <a:r>
              <a:rPr lang="en-US" err="1"/>
              <a:t>facilisis</a:t>
            </a:r>
            <a:r>
              <a:rPr lang="en-US"/>
              <a:t> </a:t>
            </a:r>
            <a:r>
              <a:rPr lang="en-US" err="1"/>
              <a:t>massa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 </a:t>
            </a:r>
            <a:r>
              <a:rPr lang="en-US" err="1"/>
              <a:t>posuere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.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FDF8792-D707-4674-144A-38F135F0C6B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489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D0250C-02A5-A5CB-95CB-EF60FE93A1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0554E-626E-3207-66C8-ECE13BDCDF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14F3BC-6B5A-383B-1F89-4EF6294613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1461434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1C285E"/>
      </a:dk1>
      <a:lt1>
        <a:srgbClr val="FFFFFF"/>
      </a:lt1>
      <a:dk2>
        <a:srgbClr val="FFD1E0"/>
      </a:dk2>
      <a:lt2>
        <a:srgbClr val="C3C5FF"/>
      </a:lt2>
      <a:accent1>
        <a:srgbClr val="FC5D5D"/>
      </a:accent1>
      <a:accent2>
        <a:srgbClr val="FAF3EB"/>
      </a:accent2>
      <a:accent3>
        <a:srgbClr val="C7E9FF"/>
      </a:accent3>
      <a:accent4>
        <a:srgbClr val="C5DCE5"/>
      </a:accent4>
      <a:accent5>
        <a:srgbClr val="804055"/>
      </a:accent5>
      <a:accent6>
        <a:srgbClr val="3C3C3C"/>
      </a:accent6>
      <a:hlink>
        <a:srgbClr val="804055"/>
      </a:hlink>
      <a:folHlink>
        <a:srgbClr val="3E439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F14FD35C182E4AAB681729285ED1CD" ma:contentTypeVersion="19" ma:contentTypeDescription="Create a new document." ma:contentTypeScope="" ma:versionID="2b90e803022777b6bcd6e95e3ac9e7d3">
  <xsd:schema xmlns:xsd="http://www.w3.org/2001/XMLSchema" xmlns:xs="http://www.w3.org/2001/XMLSchema" xmlns:p="http://schemas.microsoft.com/office/2006/metadata/properties" xmlns:ns2="2924705e-65f3-4229-a556-fa72e3874683" xmlns:ns3="6416615b-11d7-45b9-907f-f38e247d2a21" targetNamespace="http://schemas.microsoft.com/office/2006/metadata/properties" ma:root="true" ma:fieldsID="262709b42083b94265dce9b192950e0a" ns2:_="" ns3:_="">
    <xsd:import namespace="2924705e-65f3-4229-a556-fa72e3874683"/>
    <xsd:import namespace="6416615b-11d7-45b9-907f-f38e247d2a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24705e-65f3-4229-a556-fa72e38746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74661dae-d6df-48fc-a54e-a577d2899e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16615b-11d7-45b9-907f-f38e247d2a2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3069d26-8164-4891-af51-3ee11909ea65}" ma:internalName="TaxCatchAll" ma:showField="CatchAllData" ma:web="6416615b-11d7-45b9-907f-f38e247d2a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416615b-11d7-45b9-907f-f38e247d2a21" xsi:nil="true"/>
    <lcf76f155ced4ddcb4097134ff3c332f xmlns="2924705e-65f3-4229-a556-fa72e387468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4CC7A72-CAF4-4063-AC1B-9592F71FBFA5}">
  <ds:schemaRefs>
    <ds:schemaRef ds:uri="2924705e-65f3-4229-a556-fa72e3874683"/>
    <ds:schemaRef ds:uri="6416615b-11d7-45b9-907f-f38e247d2a2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AB252C9-9FDB-4FE1-91A7-F51D2230C43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521F6C9-7520-4777-AA24-9AC4B078B280}">
  <ds:schemaRefs>
    <ds:schemaRef ds:uri="2924705e-65f3-4229-a556-fa72e3874683"/>
    <ds:schemaRef ds:uri="6416615b-11d7-45b9-907f-f38e247d2a21"/>
    <ds:schemaRef ds:uri="http://schemas.microsoft.com/office/2006/metadata/properties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6687f5b3-551c-4708-8732-6b514fbfad40}" enabled="1" method="Privileged" siteId="{1f45c592-bd51-4f38-adb6-2e948108bb2d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1134</Words>
  <Application>Microsoft Office PowerPoint</Application>
  <PresentationFormat>Widescreen</PresentationFormat>
  <Paragraphs>133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Arial</vt:lpstr>
      <vt:lpstr>System Font Regular</vt:lpstr>
      <vt:lpstr>Office Theme</vt:lpstr>
      <vt:lpstr>Insert presentation title here</vt:lpstr>
      <vt:lpstr>Insert presentation title here</vt:lpstr>
      <vt:lpstr>Divider slide  title here</vt:lpstr>
      <vt:lpstr>Divider slide  title here</vt:lpstr>
      <vt:lpstr>One column copy slide </vt:lpstr>
      <vt:lpstr>One column copy slide </vt:lpstr>
      <vt:lpstr>One column copy slide </vt:lpstr>
      <vt:lpstr>Two column copy slide </vt:lpstr>
      <vt:lpstr>One column copy slide</vt:lpstr>
      <vt:lpstr>Copy with image slide </vt:lpstr>
      <vt:lpstr>Table slide</vt:lpstr>
      <vt:lpstr>PowerPoint Presentation</vt:lpstr>
      <vt:lpstr>Icon slide</vt:lpstr>
      <vt:lpstr>Basic image slide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Jake Ellis</dc:creator>
  <cp:lastModifiedBy>Kishkevich, Anastasiya</cp:lastModifiedBy>
  <cp:revision>2</cp:revision>
  <dcterms:created xsi:type="dcterms:W3CDTF">2026-01-05T12:09:10Z</dcterms:created>
  <dcterms:modified xsi:type="dcterms:W3CDTF">2026-10-30T11:07:24Z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0x010100A5F14FD35C182E4AAB681729285ED1CD</vt:lpwstr>
  </property>
  <property fmtid="{D5CDD505-2E9C-101B-9397-08002B2CF9AE}" pid="3" name="MediaServiceImageTags">
    <vt:lpwstr/>
  </property>
</Properties>
</file>