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8288000" cy="10287000"/>
  <p:notesSz cx="6858000" cy="9144000"/>
  <p:embeddedFontLst>
    <p:embeddedFont>
      <p:font typeface="Archia" panose="020B0604020202020204" charset="0"/>
      <p:regular r:id="rId13"/>
    </p:embeddedFont>
    <p:embeddedFont>
      <p:font typeface="Archia Bold" panose="020B0604020202020204" charset="0"/>
      <p:regular r:id="rId14"/>
    </p:embeddedFont>
    <p:embeddedFont>
      <p:font typeface="Archia Semi-Bold" panose="020B0604020202020204" charset="0"/>
      <p:regular r:id="rId15"/>
    </p:embeddedFont>
    <p:embeddedFont>
      <p:font typeface="Inclusive Sans" panose="020B0604020202020204" charset="0"/>
      <p:regular r:id="rId16"/>
    </p:embeddedFont>
    <p:embeddedFont>
      <p:font typeface="Inclusive Sans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070BE3-7B32-4A6D-A0EB-3A80B43912ED}" v="16" dt="2026-10-30T11:37:42.8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shkevich, Anastasiya" userId="a01891b6-f834-489d-b01e-cc062d3da202" providerId="ADAL" clId="{E377D34E-A024-43E0-8339-0AC5D50E190A}"/>
    <pc:docChg chg="undo custSel delSld modSld sldOrd modMainMaster">
      <pc:chgData name="Kishkevich, Anastasiya" userId="a01891b6-f834-489d-b01e-cc062d3da202" providerId="ADAL" clId="{E377D34E-A024-43E0-8339-0AC5D50E190A}" dt="2026-10-30T11:35:07.981" v="39" actId="478"/>
      <pc:docMkLst>
        <pc:docMk/>
      </pc:docMkLst>
      <pc:sldChg chg="del">
        <pc:chgData name="Kishkevich, Anastasiya" userId="a01891b6-f834-489d-b01e-cc062d3da202" providerId="ADAL" clId="{E377D34E-A024-43E0-8339-0AC5D50E190A}" dt="2026-10-30T11:21:28.959" v="6" actId="47"/>
        <pc:sldMkLst>
          <pc:docMk/>
          <pc:sldMk cId="0" sldId="256"/>
        </pc:sldMkLst>
      </pc:sldChg>
      <pc:sldChg chg="del">
        <pc:chgData name="Kishkevich, Anastasiya" userId="a01891b6-f834-489d-b01e-cc062d3da202" providerId="ADAL" clId="{E377D34E-A024-43E0-8339-0AC5D50E190A}" dt="2026-10-30T11:21:25.450" v="5" actId="47"/>
        <pc:sldMkLst>
          <pc:docMk/>
          <pc:sldMk cId="0" sldId="257"/>
        </pc:sldMkLst>
      </pc:sldChg>
      <pc:sldChg chg="modSp del mod">
        <pc:chgData name="Kishkevich, Anastasiya" userId="a01891b6-f834-489d-b01e-cc062d3da202" providerId="ADAL" clId="{E377D34E-A024-43E0-8339-0AC5D50E190A}" dt="2026-10-30T11:22:12.112" v="15" actId="47"/>
        <pc:sldMkLst>
          <pc:docMk/>
          <pc:sldMk cId="0" sldId="258"/>
        </pc:sldMkLst>
        <pc:spChg chg="mod">
          <ac:chgData name="Kishkevich, Anastasiya" userId="a01891b6-f834-489d-b01e-cc062d3da202" providerId="ADAL" clId="{E377D34E-A024-43E0-8339-0AC5D50E190A}" dt="2026-10-30T11:22:10.321" v="14" actId="14100"/>
          <ac:spMkLst>
            <pc:docMk/>
            <pc:sldMk cId="0" sldId="258"/>
            <ac:spMk id="20" creationId="{00000000-0000-0000-0000-000000000000}"/>
          </ac:spMkLst>
        </pc:spChg>
      </pc:sldChg>
      <pc:sldChg chg="modSp mod">
        <pc:chgData name="Kishkevich, Anastasiya" userId="a01891b6-f834-489d-b01e-cc062d3da202" providerId="ADAL" clId="{E377D34E-A024-43E0-8339-0AC5D50E190A}" dt="2026-10-30T11:27:34.970" v="37" actId="14100"/>
        <pc:sldMkLst>
          <pc:docMk/>
          <pc:sldMk cId="0" sldId="259"/>
        </pc:sldMkLst>
        <pc:spChg chg="mod">
          <ac:chgData name="Kishkevich, Anastasiya" userId="a01891b6-f834-489d-b01e-cc062d3da202" providerId="ADAL" clId="{E377D34E-A024-43E0-8339-0AC5D50E190A}" dt="2026-10-30T11:27:00.738" v="31" actId="14100"/>
          <ac:spMkLst>
            <pc:docMk/>
            <pc:sldMk cId="0" sldId="259"/>
            <ac:spMk id="6" creationId="{00000000-0000-0000-0000-000000000000}"/>
          </ac:spMkLst>
        </pc:spChg>
        <pc:spChg chg="mod">
          <ac:chgData name="Kishkevich, Anastasiya" userId="a01891b6-f834-489d-b01e-cc062d3da202" providerId="ADAL" clId="{E377D34E-A024-43E0-8339-0AC5D50E190A}" dt="2026-10-30T11:27:11.078" v="33" actId="1410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Kishkevich, Anastasiya" userId="a01891b6-f834-489d-b01e-cc062d3da202" providerId="ADAL" clId="{E377D34E-A024-43E0-8339-0AC5D50E190A}" dt="2026-10-30T11:27:23.147" v="35" actId="14100"/>
          <ac:spMkLst>
            <pc:docMk/>
            <pc:sldMk cId="0" sldId="259"/>
            <ac:spMk id="14" creationId="{00000000-0000-0000-0000-000000000000}"/>
          </ac:spMkLst>
        </pc:spChg>
        <pc:spChg chg="mod">
          <ac:chgData name="Kishkevich, Anastasiya" userId="a01891b6-f834-489d-b01e-cc062d3da202" providerId="ADAL" clId="{E377D34E-A024-43E0-8339-0AC5D50E190A}" dt="2026-10-30T11:27:34.970" v="37" actId="14100"/>
          <ac:spMkLst>
            <pc:docMk/>
            <pc:sldMk cId="0" sldId="259"/>
            <ac:spMk id="20" creationId="{00000000-0000-0000-0000-000000000000}"/>
          </ac:spMkLst>
        </pc:spChg>
      </pc:sldChg>
      <pc:sldChg chg="modSp mod">
        <pc:chgData name="Kishkevich, Anastasiya" userId="a01891b6-f834-489d-b01e-cc062d3da202" providerId="ADAL" clId="{E377D34E-A024-43E0-8339-0AC5D50E190A}" dt="2026-10-30T11:21:46.320" v="9" actId="14100"/>
        <pc:sldMkLst>
          <pc:docMk/>
          <pc:sldMk cId="0" sldId="260"/>
        </pc:sldMkLst>
        <pc:spChg chg="mod">
          <ac:chgData name="Kishkevich, Anastasiya" userId="a01891b6-f834-489d-b01e-cc062d3da202" providerId="ADAL" clId="{E377D34E-A024-43E0-8339-0AC5D50E190A}" dt="2026-10-30T11:21:36.375" v="7" actId="14100"/>
          <ac:spMkLst>
            <pc:docMk/>
            <pc:sldMk cId="0" sldId="260"/>
            <ac:spMk id="8" creationId="{00000000-0000-0000-0000-000000000000}"/>
          </ac:spMkLst>
        </pc:spChg>
        <pc:spChg chg="mod">
          <ac:chgData name="Kishkevich, Anastasiya" userId="a01891b6-f834-489d-b01e-cc062d3da202" providerId="ADAL" clId="{E377D34E-A024-43E0-8339-0AC5D50E190A}" dt="2026-10-30T11:21:46.320" v="9" actId="1410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Kishkevich, Anastasiya" userId="a01891b6-f834-489d-b01e-cc062d3da202" providerId="ADAL" clId="{E377D34E-A024-43E0-8339-0AC5D50E190A}" dt="2026-10-30T11:21:38.553" v="8" actId="14100"/>
          <ac:spMkLst>
            <pc:docMk/>
            <pc:sldMk cId="0" sldId="260"/>
            <ac:spMk id="19" creationId="{00000000-0000-0000-0000-000000000000}"/>
          </ac:spMkLst>
        </pc:spChg>
      </pc:sldChg>
      <pc:sldChg chg="addSp delSp modSp mod">
        <pc:chgData name="Kishkevich, Anastasiya" userId="a01891b6-f834-489d-b01e-cc062d3da202" providerId="ADAL" clId="{E377D34E-A024-43E0-8339-0AC5D50E190A}" dt="2026-10-30T11:35:07.981" v="39" actId="478"/>
        <pc:sldMkLst>
          <pc:docMk/>
          <pc:sldMk cId="0" sldId="261"/>
        </pc:sldMkLst>
        <pc:spChg chg="mod">
          <ac:chgData name="Kishkevich, Anastasiya" userId="a01891b6-f834-489d-b01e-cc062d3da202" providerId="ADAL" clId="{E377D34E-A024-43E0-8339-0AC5D50E190A}" dt="2026-10-30T11:21:53.377" v="10" actId="14100"/>
          <ac:spMkLst>
            <pc:docMk/>
            <pc:sldMk cId="0" sldId="261"/>
            <ac:spMk id="6" creationId="{00000000-0000-0000-0000-000000000000}"/>
          </ac:spMkLst>
        </pc:spChg>
        <pc:grpChg chg="add del">
          <ac:chgData name="Kishkevich, Anastasiya" userId="a01891b6-f834-489d-b01e-cc062d3da202" providerId="ADAL" clId="{E377D34E-A024-43E0-8339-0AC5D50E190A}" dt="2026-10-30T11:35:07.981" v="39" actId="478"/>
          <ac:grpSpMkLst>
            <pc:docMk/>
            <pc:sldMk cId="0" sldId="261"/>
            <ac:grpSpMk id="2" creationId="{00000000-0000-0000-0000-000000000000}"/>
          </ac:grpSpMkLst>
        </pc:grpChg>
      </pc:sldChg>
      <pc:sldChg chg="modSp mod">
        <pc:chgData name="Kishkevich, Anastasiya" userId="a01891b6-f834-489d-b01e-cc062d3da202" providerId="ADAL" clId="{E377D34E-A024-43E0-8339-0AC5D50E190A}" dt="2026-10-30T11:21:56.472" v="11" actId="14100"/>
        <pc:sldMkLst>
          <pc:docMk/>
          <pc:sldMk cId="0" sldId="262"/>
        </pc:sldMkLst>
        <pc:spChg chg="mod">
          <ac:chgData name="Kishkevich, Anastasiya" userId="a01891b6-f834-489d-b01e-cc062d3da202" providerId="ADAL" clId="{E377D34E-A024-43E0-8339-0AC5D50E190A}" dt="2026-10-30T11:21:56.472" v="11" actId="14100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Kishkevich, Anastasiya" userId="a01891b6-f834-489d-b01e-cc062d3da202" providerId="ADAL" clId="{E377D34E-A024-43E0-8339-0AC5D50E190A}" dt="2026-10-30T11:23:06.281" v="17" actId="14100"/>
        <pc:sldMkLst>
          <pc:docMk/>
          <pc:sldMk cId="0" sldId="263"/>
        </pc:sldMkLst>
        <pc:spChg chg="mod">
          <ac:chgData name="Kishkevich, Anastasiya" userId="a01891b6-f834-489d-b01e-cc062d3da202" providerId="ADAL" clId="{E377D34E-A024-43E0-8339-0AC5D50E190A}" dt="2026-10-30T11:23:06.281" v="17" actId="14100"/>
          <ac:spMkLst>
            <pc:docMk/>
            <pc:sldMk cId="0" sldId="263"/>
            <ac:spMk id="6" creationId="{00000000-0000-0000-0000-000000000000}"/>
          </ac:spMkLst>
        </pc:spChg>
      </pc:sldChg>
      <pc:sldChg chg="modSp mod">
        <pc:chgData name="Kishkevich, Anastasiya" userId="a01891b6-f834-489d-b01e-cc062d3da202" providerId="ADAL" clId="{E377D34E-A024-43E0-8339-0AC5D50E190A}" dt="2026-10-30T11:23:11.064" v="18" actId="14100"/>
        <pc:sldMkLst>
          <pc:docMk/>
          <pc:sldMk cId="0" sldId="264"/>
        </pc:sldMkLst>
        <pc:spChg chg="mod">
          <ac:chgData name="Kishkevich, Anastasiya" userId="a01891b6-f834-489d-b01e-cc062d3da202" providerId="ADAL" clId="{E377D34E-A024-43E0-8339-0AC5D50E190A}" dt="2026-10-30T11:23:11.064" v="18" actId="14100"/>
          <ac:spMkLst>
            <pc:docMk/>
            <pc:sldMk cId="0" sldId="264"/>
            <ac:spMk id="10" creationId="{00000000-0000-0000-0000-000000000000}"/>
          </ac:spMkLst>
        </pc:spChg>
      </pc:sldChg>
      <pc:sldChg chg="modSp mod">
        <pc:chgData name="Kishkevich, Anastasiya" userId="a01891b6-f834-489d-b01e-cc062d3da202" providerId="ADAL" clId="{E377D34E-A024-43E0-8339-0AC5D50E190A}" dt="2026-10-30T11:23:19.018" v="19" actId="14100"/>
        <pc:sldMkLst>
          <pc:docMk/>
          <pc:sldMk cId="0" sldId="265"/>
        </pc:sldMkLst>
        <pc:spChg chg="mod">
          <ac:chgData name="Kishkevich, Anastasiya" userId="a01891b6-f834-489d-b01e-cc062d3da202" providerId="ADAL" clId="{E377D34E-A024-43E0-8339-0AC5D50E190A}" dt="2026-10-30T11:23:19.018" v="19" actId="14100"/>
          <ac:spMkLst>
            <pc:docMk/>
            <pc:sldMk cId="0" sldId="265"/>
            <ac:spMk id="10" creationId="{00000000-0000-0000-0000-000000000000}"/>
          </ac:spMkLst>
        </pc:spChg>
      </pc:sldChg>
      <pc:sldChg chg="delSp mod ord">
        <pc:chgData name="Kishkevich, Anastasiya" userId="a01891b6-f834-489d-b01e-cc062d3da202" providerId="ADAL" clId="{E377D34E-A024-43E0-8339-0AC5D50E190A}" dt="2026-10-30T11:22:51.661" v="16" actId="478"/>
        <pc:sldMkLst>
          <pc:docMk/>
          <pc:sldMk cId="0" sldId="266"/>
        </pc:sldMkLst>
        <pc:spChg chg="del">
          <ac:chgData name="Kishkevich, Anastasiya" userId="a01891b6-f834-489d-b01e-cc062d3da202" providerId="ADAL" clId="{E377D34E-A024-43E0-8339-0AC5D50E190A}" dt="2026-10-30T11:22:51.661" v="16" actId="478"/>
          <ac:spMkLst>
            <pc:docMk/>
            <pc:sldMk cId="0" sldId="266"/>
            <ac:spMk id="2" creationId="{00000000-0000-0000-0000-000000000000}"/>
          </ac:spMkLst>
        </pc:spChg>
      </pc:sldChg>
      <pc:sldMasterChg chg="modSldLayout">
        <pc:chgData name="Kishkevich, Anastasiya" userId="a01891b6-f834-489d-b01e-cc062d3da202" providerId="ADAL" clId="{E377D34E-A024-43E0-8339-0AC5D50E190A}" dt="2026-10-30T11:16:41.476" v="4" actId="735"/>
        <pc:sldMasterMkLst>
          <pc:docMk/>
          <pc:sldMasterMk cId="0" sldId="2147483648"/>
        </pc:sldMasterMkLst>
        <pc:sldLayoutChg chg="modSp">
          <pc:chgData name="Kishkevich, Anastasiya" userId="a01891b6-f834-489d-b01e-cc062d3da202" providerId="ADAL" clId="{E377D34E-A024-43E0-8339-0AC5D50E190A}" dt="2026-10-30T11:16:39.050" v="1" actId="735"/>
          <pc:sldLayoutMkLst>
            <pc:docMk/>
            <pc:sldMasterMk cId="0" sldId="2147483648"/>
            <pc:sldLayoutMk cId="0" sldId="2147483652"/>
          </pc:sldLayoutMkLst>
        </pc:sldLayoutChg>
        <pc:sldLayoutChg chg="modSp">
          <pc:chgData name="Kishkevich, Anastasiya" userId="a01891b6-f834-489d-b01e-cc062d3da202" providerId="ADAL" clId="{E377D34E-A024-43E0-8339-0AC5D50E190A}" dt="2026-10-30T11:16:39.587" v="2" actId="735"/>
          <pc:sldLayoutMkLst>
            <pc:docMk/>
            <pc:sldMasterMk cId="0" sldId="2147483648"/>
            <pc:sldLayoutMk cId="0" sldId="2147483653"/>
          </pc:sldLayoutMkLst>
        </pc:sldLayoutChg>
        <pc:sldLayoutChg chg="modSp">
          <pc:chgData name="Kishkevich, Anastasiya" userId="a01891b6-f834-489d-b01e-cc062d3da202" providerId="ADAL" clId="{E377D34E-A024-43E0-8339-0AC5D50E190A}" dt="2026-10-30T11:16:40.246" v="3" actId="735"/>
          <pc:sldLayoutMkLst>
            <pc:docMk/>
            <pc:sldMasterMk cId="0" sldId="2147483648"/>
            <pc:sldLayoutMk cId="0" sldId="2147483654"/>
          </pc:sldLayoutMkLst>
        </pc:sldLayoutChg>
        <pc:sldLayoutChg chg="modSp">
          <pc:chgData name="Kishkevich, Anastasiya" userId="a01891b6-f834-489d-b01e-cc062d3da202" providerId="ADAL" clId="{E377D34E-A024-43E0-8339-0AC5D50E190A}" dt="2026-10-30T11:16:30.934" v="0" actId="735"/>
          <pc:sldLayoutMkLst>
            <pc:docMk/>
            <pc:sldMasterMk cId="0" sldId="2147483648"/>
            <pc:sldLayoutMk cId="0" sldId="2147483655"/>
          </pc:sldLayoutMkLst>
        </pc:sldLayoutChg>
        <pc:sldLayoutChg chg="modSp">
          <pc:chgData name="Kishkevich, Anastasiya" userId="a01891b6-f834-489d-b01e-cc062d3da202" providerId="ADAL" clId="{E377D34E-A024-43E0-8339-0AC5D50E190A}" dt="2026-10-30T11:16:41.476" v="4" actId="735"/>
          <pc:sldLayoutMkLst>
            <pc:docMk/>
            <pc:sldMasterMk cId="0" sldId="2147483648"/>
            <pc:sldLayoutMk cId="0" sldId="214748365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ihr.widen.net/s/zxwcfsdmhc/nihr_brand-guidelines_aw" TargetMode="External"/><Relationship Id="rId2" Type="http://schemas.openxmlformats.org/officeDocument/2006/relationships/hyperlink" Target="https://www.canva.com/en_gb/help/color-palettes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ihr.widen.net/s/zxwcfsdmhc/nihr_brand-guidelines_aw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hyperlink" Target="https://nihr.widen.net/s/zxwcfsdmhc/nihr_brand-guidelines_aw" TargetMode="Externa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9" Type="http://schemas.openxmlformats.org/officeDocument/2006/relationships/image" Target="../media/image78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42" Type="http://schemas.openxmlformats.org/officeDocument/2006/relationships/image" Target="../media/image81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41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40" Type="http://schemas.openxmlformats.org/officeDocument/2006/relationships/image" Target="../media/image79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8" Type="http://schemas.openxmlformats.org/officeDocument/2006/relationships/image" Target="../media/image47.png"/><Relationship Id="rId3" Type="http://schemas.openxmlformats.org/officeDocument/2006/relationships/hyperlink" Target="https://nihr.widen.net/s/zxwcfsdmhc/nihr_brand-guidelines_aw" TargetMode="External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77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26" Type="http://schemas.openxmlformats.org/officeDocument/2006/relationships/image" Target="../media/image105.png"/><Relationship Id="rId39" Type="http://schemas.openxmlformats.org/officeDocument/2006/relationships/image" Target="../media/image118.png"/><Relationship Id="rId21" Type="http://schemas.openxmlformats.org/officeDocument/2006/relationships/image" Target="../media/image100.png"/><Relationship Id="rId34" Type="http://schemas.openxmlformats.org/officeDocument/2006/relationships/image" Target="../media/image113.png"/><Relationship Id="rId42" Type="http://schemas.openxmlformats.org/officeDocument/2006/relationships/image" Target="../media/image121.png"/><Relationship Id="rId7" Type="http://schemas.openxmlformats.org/officeDocument/2006/relationships/image" Target="../media/image86.png"/><Relationship Id="rId2" Type="http://schemas.openxmlformats.org/officeDocument/2006/relationships/image" Target="../media/image82.pn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29" Type="http://schemas.openxmlformats.org/officeDocument/2006/relationships/image" Target="../media/image108.png"/><Relationship Id="rId41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03.png"/><Relationship Id="rId32" Type="http://schemas.openxmlformats.org/officeDocument/2006/relationships/image" Target="../media/image111.png"/><Relationship Id="rId37" Type="http://schemas.openxmlformats.org/officeDocument/2006/relationships/image" Target="../media/image116.png"/><Relationship Id="rId40" Type="http://schemas.openxmlformats.org/officeDocument/2006/relationships/image" Target="../media/image119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02.png"/><Relationship Id="rId28" Type="http://schemas.openxmlformats.org/officeDocument/2006/relationships/image" Target="../media/image107.png"/><Relationship Id="rId36" Type="http://schemas.openxmlformats.org/officeDocument/2006/relationships/image" Target="../media/image115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31" Type="http://schemas.openxmlformats.org/officeDocument/2006/relationships/image" Target="../media/image110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101.png"/><Relationship Id="rId27" Type="http://schemas.openxmlformats.org/officeDocument/2006/relationships/image" Target="../media/image106.png"/><Relationship Id="rId30" Type="http://schemas.openxmlformats.org/officeDocument/2006/relationships/image" Target="../media/image109.png"/><Relationship Id="rId35" Type="http://schemas.openxmlformats.org/officeDocument/2006/relationships/image" Target="../media/image114.png"/><Relationship Id="rId8" Type="http://schemas.openxmlformats.org/officeDocument/2006/relationships/image" Target="../media/image87.png"/><Relationship Id="rId3" Type="http://schemas.openxmlformats.org/officeDocument/2006/relationships/hyperlink" Target="https://nihr.widen.net/s/zxwcfsdmhc/nihr_brand-guidelines_aw" TargetMode="External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33" Type="http://schemas.openxmlformats.org/officeDocument/2006/relationships/image" Target="../media/image112.png"/><Relationship Id="rId38" Type="http://schemas.openxmlformats.org/officeDocument/2006/relationships/image" Target="../media/image1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3.png"/><Relationship Id="rId7" Type="http://schemas.openxmlformats.org/officeDocument/2006/relationships/hyperlink" Target="https://nihr.widen.net/s/zxwcfsdmhc/nihr_brand-guidelines_aw" TargetMode="External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10" Type="http://schemas.openxmlformats.org/officeDocument/2006/relationships/image" Target="../media/image129.png"/><Relationship Id="rId4" Type="http://schemas.openxmlformats.org/officeDocument/2006/relationships/image" Target="../media/image124.png"/><Relationship Id="rId9" Type="http://schemas.openxmlformats.org/officeDocument/2006/relationships/image" Target="../media/image1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1.png"/><Relationship Id="rId7" Type="http://schemas.openxmlformats.org/officeDocument/2006/relationships/hyperlink" Target="https://nihr.widen.net/s/zxwcfsdmhc/nihr_brand-guidelines_aw" TargetMode="Externa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10" Type="http://schemas.openxmlformats.org/officeDocument/2006/relationships/image" Target="../media/image137.png"/><Relationship Id="rId4" Type="http://schemas.openxmlformats.org/officeDocument/2006/relationships/image" Target="../media/image132.png"/><Relationship Id="rId9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09588" y="305967"/>
            <a:ext cx="9418364" cy="2163491"/>
          </a:xfrm>
          <a:custGeom>
            <a:avLst/>
            <a:gdLst/>
            <a:ahLst/>
            <a:cxnLst/>
            <a:rect l="l" t="t" r="r" b="b"/>
            <a:pathLst>
              <a:path w="9418364" h="2163491">
                <a:moveTo>
                  <a:pt x="0" y="0"/>
                </a:moveTo>
                <a:lnTo>
                  <a:pt x="9418364" y="0"/>
                </a:lnTo>
                <a:lnTo>
                  <a:pt x="9418364" y="2163492"/>
                </a:lnTo>
                <a:lnTo>
                  <a:pt x="0" y="2163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3408427"/>
            <a:ext cx="8699252" cy="17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Brand toolkit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384839"/>
            <a:ext cx="8699252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600" b="1">
                <a:solidFill>
                  <a:srgbClr val="3C3C3C"/>
                </a:solidFill>
                <a:latin typeface="Archia Bold"/>
                <a:ea typeface="Archia Bold"/>
                <a:cs typeface="Archia Bold"/>
                <a:sym typeface="Archia Bold"/>
              </a:rPr>
              <a:t>Version 1.0 | March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7289165"/>
            <a:ext cx="7943694" cy="79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799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Contact brand@nihr.ac.uk if you have questions or need support using this toolkit.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375" y="3921020"/>
            <a:ext cx="2178000" cy="2280051"/>
            <a:chOff x="0" y="-38100"/>
            <a:chExt cx="813142" cy="8512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3142" cy="813142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C5D5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4375" y="847725"/>
            <a:ext cx="7534513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Colour palette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11727" y="723900"/>
            <a:ext cx="8061898" cy="1354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Use the RGB, HEX and CMYK values to add our brand colours </a:t>
            </a:r>
            <a:r>
              <a:rPr lang="en-US" sz="2400" b="1" u="sng">
                <a:solidFill>
                  <a:srgbClr val="1C285E"/>
                </a:solidFill>
                <a:latin typeface="Inclusive Sans Bold"/>
                <a:ea typeface="Inclusive Sans Bold"/>
                <a:cs typeface="Inclusive Sans Bold"/>
                <a:sym typeface="Inclusive Sans Bold"/>
                <a:hlinkClick r:id="rId2" tooltip="https://www.canva.com/en_gb/help/color-palettes/"/>
              </a:rPr>
              <a:t>to your palette</a:t>
            </a: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copy and paste and/or use the eyedropper tool to use in your digital designs. Enter CMYK manually if exporting for print.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031289" y="3921020"/>
            <a:ext cx="2178000" cy="2280051"/>
            <a:chOff x="0" y="-38100"/>
            <a:chExt cx="813142" cy="8512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3142" cy="813142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4762" cap="sq">
              <a:solidFill>
                <a:srgbClr val="3C3C3C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4375" y="6225592"/>
            <a:ext cx="2178000" cy="2280051"/>
            <a:chOff x="0" y="-38100"/>
            <a:chExt cx="813142" cy="85124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3142" cy="813142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C285E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031289" y="6327643"/>
            <a:ext cx="2177084" cy="217708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737608" y="3921020"/>
            <a:ext cx="2178000" cy="2280051"/>
            <a:chOff x="0" y="-38100"/>
            <a:chExt cx="813142" cy="8512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3142" cy="813142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7E9FF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054522" y="4023071"/>
            <a:ext cx="2177084" cy="217708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4C5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737608" y="6327643"/>
            <a:ext cx="2177084" cy="217708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51C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054522" y="6327643"/>
            <a:ext cx="2177084" cy="217708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E439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369470" y="4023071"/>
            <a:ext cx="2177084" cy="217708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D1E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686384" y="4023071"/>
            <a:ext cx="2177084" cy="2177084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E62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369470" y="6327643"/>
            <a:ext cx="2177084" cy="2177084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0405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686384" y="6327643"/>
            <a:ext cx="2177084" cy="2177084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A57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396541" y="4023071"/>
            <a:ext cx="2177084" cy="2177084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4E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5396541" y="6327643"/>
            <a:ext cx="2177084" cy="2177084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5DC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9" name="AutoShape 49"/>
          <p:cNvSpPr/>
          <p:nvPr/>
        </p:nvSpPr>
        <p:spPr>
          <a:xfrm flipV="1">
            <a:off x="5484223" y="4023071"/>
            <a:ext cx="0" cy="4481656"/>
          </a:xfrm>
          <a:prstGeom prst="line">
            <a:avLst/>
          </a:prstGeom>
          <a:ln w="9525" cap="rnd">
            <a:solidFill>
              <a:srgbClr val="3C3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0" name="AutoShape 50"/>
          <p:cNvSpPr/>
          <p:nvPr/>
        </p:nvSpPr>
        <p:spPr>
          <a:xfrm flipV="1">
            <a:off x="15134931" y="4023071"/>
            <a:ext cx="0" cy="4481656"/>
          </a:xfrm>
          <a:prstGeom prst="line">
            <a:avLst/>
          </a:prstGeom>
          <a:ln w="9525" cap="rnd">
            <a:solidFill>
              <a:srgbClr val="3C3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51" name="Group 51"/>
          <p:cNvGrpSpPr/>
          <p:nvPr/>
        </p:nvGrpSpPr>
        <p:grpSpPr>
          <a:xfrm>
            <a:off x="714375" y="3239047"/>
            <a:ext cx="1230837" cy="438683"/>
            <a:chOff x="0" y="0"/>
            <a:chExt cx="555722" cy="198065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55722" cy="198065"/>
            </a:xfrm>
            <a:custGeom>
              <a:avLst/>
              <a:gdLst/>
              <a:ahLst/>
              <a:cxnLst/>
              <a:rect l="l" t="t" r="r" b="b"/>
              <a:pathLst>
                <a:path w="555722" h="198065">
                  <a:moveTo>
                    <a:pt x="0" y="0"/>
                  </a:moveTo>
                  <a:lnTo>
                    <a:pt x="555722" y="0"/>
                  </a:lnTo>
                  <a:lnTo>
                    <a:pt x="555722" y="198065"/>
                  </a:lnTo>
                  <a:lnTo>
                    <a:pt x="0" y="198065"/>
                  </a:lnTo>
                  <a:close/>
                </a:path>
              </a:pathLst>
            </a:custGeom>
            <a:ln w="9525" cap="sq">
              <a:solidFill>
                <a:srgbClr val="1C285E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28575"/>
              <a:ext cx="555722" cy="169490"/>
            </a:xfrm>
            <a:prstGeom prst="rect">
              <a:avLst/>
            </a:prstGeom>
          </p:spPr>
          <p:txBody>
            <a:bodyPr lIns="63500" tIns="63500" rIns="63500" bIns="6350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700" b="1">
                  <a:solidFill>
                    <a:srgbClr val="193E72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Primary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737608" y="3239047"/>
            <a:ext cx="1463729" cy="438683"/>
            <a:chOff x="0" y="0"/>
            <a:chExt cx="660873" cy="19806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660873" cy="198065"/>
            </a:xfrm>
            <a:custGeom>
              <a:avLst/>
              <a:gdLst/>
              <a:ahLst/>
              <a:cxnLst/>
              <a:rect l="l" t="t" r="r" b="b"/>
              <a:pathLst>
                <a:path w="660873" h="198065">
                  <a:moveTo>
                    <a:pt x="0" y="0"/>
                  </a:moveTo>
                  <a:lnTo>
                    <a:pt x="660873" y="0"/>
                  </a:lnTo>
                  <a:lnTo>
                    <a:pt x="660873" y="198065"/>
                  </a:lnTo>
                  <a:lnTo>
                    <a:pt x="0" y="198065"/>
                  </a:lnTo>
                  <a:close/>
                </a:path>
              </a:pathLst>
            </a:custGeom>
            <a:ln w="9525" cap="sq">
              <a:solidFill>
                <a:srgbClr val="1C285E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28575"/>
              <a:ext cx="660873" cy="169490"/>
            </a:xfrm>
            <a:prstGeom prst="rect">
              <a:avLst/>
            </a:prstGeom>
          </p:spPr>
          <p:txBody>
            <a:bodyPr lIns="63500" tIns="63500" rIns="63500" bIns="6350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700" b="1">
                  <a:solidFill>
                    <a:srgbClr val="193E72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Secondary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5396541" y="3239047"/>
            <a:ext cx="1194065" cy="438683"/>
            <a:chOff x="0" y="0"/>
            <a:chExt cx="539119" cy="19806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39119" cy="198065"/>
            </a:xfrm>
            <a:custGeom>
              <a:avLst/>
              <a:gdLst/>
              <a:ahLst/>
              <a:cxnLst/>
              <a:rect l="l" t="t" r="r" b="b"/>
              <a:pathLst>
                <a:path w="539119" h="198065">
                  <a:moveTo>
                    <a:pt x="0" y="0"/>
                  </a:moveTo>
                  <a:lnTo>
                    <a:pt x="539119" y="0"/>
                  </a:lnTo>
                  <a:lnTo>
                    <a:pt x="539119" y="198065"/>
                  </a:lnTo>
                  <a:lnTo>
                    <a:pt x="0" y="198065"/>
                  </a:lnTo>
                  <a:close/>
                </a:path>
              </a:pathLst>
            </a:custGeom>
            <a:ln w="9525" cap="sq">
              <a:solidFill>
                <a:srgbClr val="1C285E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28575"/>
              <a:ext cx="539119" cy="169490"/>
            </a:xfrm>
            <a:prstGeom prst="rect">
              <a:avLst/>
            </a:prstGeom>
          </p:spPr>
          <p:txBody>
            <a:bodyPr lIns="63500" tIns="63500" rIns="63500" bIns="6350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700" b="1">
                  <a:solidFill>
                    <a:srgbClr val="193E72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Neutral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14375" y="4023071"/>
            <a:ext cx="1701495" cy="1618907"/>
            <a:chOff x="0" y="0"/>
            <a:chExt cx="768224" cy="73093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Coral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#fc5d5d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93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93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2091473" y="4838423"/>
            <a:ext cx="796941" cy="1361732"/>
            <a:chOff x="0" y="0"/>
            <a:chExt cx="359818" cy="61482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76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58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3031289" y="4023071"/>
            <a:ext cx="1701495" cy="1618907"/>
            <a:chOff x="0" y="0"/>
            <a:chExt cx="768224" cy="730935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White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#ffffff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255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4408387" y="4838423"/>
            <a:ext cx="796941" cy="1361732"/>
            <a:chOff x="0" y="0"/>
            <a:chExt cx="359818" cy="614821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737608" y="4023071"/>
            <a:ext cx="1701495" cy="1618907"/>
            <a:chOff x="0" y="0"/>
            <a:chExt cx="768224" cy="73093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Glove Blue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#c7e9ff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199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233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255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7114706" y="4838423"/>
            <a:ext cx="796941" cy="1361732"/>
            <a:chOff x="0" y="0"/>
            <a:chExt cx="359818" cy="614821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25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8052556" y="4028970"/>
            <a:ext cx="1764464" cy="1618907"/>
            <a:chOff x="0" y="0"/>
            <a:chExt cx="796654" cy="730935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796654" cy="730935"/>
            </a:xfrm>
            <a:custGeom>
              <a:avLst/>
              <a:gdLst/>
              <a:ahLst/>
              <a:cxnLst/>
              <a:rect l="l" t="t" r="r" b="b"/>
              <a:pathLst>
                <a:path w="796654" h="730935">
                  <a:moveTo>
                    <a:pt x="0" y="0"/>
                  </a:moveTo>
                  <a:lnTo>
                    <a:pt x="796654" y="0"/>
                  </a:lnTo>
                  <a:lnTo>
                    <a:pt x="79665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0"/>
              <a:ext cx="79665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Uniform Lilac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 #c4c5ff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196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197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255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9429654" y="4838423"/>
            <a:ext cx="796941" cy="1361732"/>
            <a:chOff x="0" y="0"/>
            <a:chExt cx="359818" cy="614821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23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0374482" y="4023071"/>
            <a:ext cx="1775568" cy="1618907"/>
            <a:chOff x="0" y="0"/>
            <a:chExt cx="801668" cy="730935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801668" cy="730935"/>
            </a:xfrm>
            <a:custGeom>
              <a:avLst/>
              <a:gdLst/>
              <a:ahLst/>
              <a:cxnLst/>
              <a:rect l="l" t="t" r="r" b="b"/>
              <a:pathLst>
                <a:path w="801668" h="730935">
                  <a:moveTo>
                    <a:pt x="0" y="0"/>
                  </a:moveTo>
                  <a:lnTo>
                    <a:pt x="801668" y="0"/>
                  </a:lnTo>
                  <a:lnTo>
                    <a:pt x="801668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0"/>
              <a:ext cx="801668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Pink Quartz 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#ffd1e0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209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224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1751579" y="4838423"/>
            <a:ext cx="796941" cy="1361732"/>
            <a:chOff x="0" y="0"/>
            <a:chExt cx="359818" cy="61482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2681871" y="4023071"/>
            <a:ext cx="2174039" cy="1618907"/>
            <a:chOff x="0" y="0"/>
            <a:chExt cx="981577" cy="730935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981577" cy="730935"/>
            </a:xfrm>
            <a:custGeom>
              <a:avLst/>
              <a:gdLst/>
              <a:ahLst/>
              <a:cxnLst/>
              <a:rect l="l" t="t" r="r" b="b"/>
              <a:pathLst>
                <a:path w="981577" h="730935">
                  <a:moveTo>
                    <a:pt x="0" y="0"/>
                  </a:moveTo>
                  <a:lnTo>
                    <a:pt x="981577" y="0"/>
                  </a:lnTo>
                  <a:lnTo>
                    <a:pt x="981577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0"/>
              <a:ext cx="981577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Sunshine Yellow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 #ffe626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230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38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4058968" y="4838423"/>
            <a:ext cx="796941" cy="1361732"/>
            <a:chOff x="0" y="0"/>
            <a:chExt cx="359818" cy="614821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88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5406393" y="4023071"/>
            <a:ext cx="1701495" cy="1618907"/>
            <a:chOff x="0" y="0"/>
            <a:chExt cx="768224" cy="730935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Putty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#faf4eb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244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235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16783491" y="4838423"/>
            <a:ext cx="796941" cy="1361732"/>
            <a:chOff x="0" y="0"/>
            <a:chExt cx="359818" cy="614821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10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723900" y="6327643"/>
            <a:ext cx="1701495" cy="1618907"/>
            <a:chOff x="0" y="0"/>
            <a:chExt cx="768224" cy="730935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Navy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#1c285e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40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94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2005658" y="7142995"/>
            <a:ext cx="892281" cy="1361732"/>
            <a:chOff x="0" y="0"/>
            <a:chExt cx="402864" cy="614821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402864" cy="614821"/>
            </a:xfrm>
            <a:custGeom>
              <a:avLst/>
              <a:gdLst/>
              <a:ahLst/>
              <a:cxnLst/>
              <a:rect l="l" t="t" r="r" b="b"/>
              <a:pathLst>
                <a:path w="402864" h="614821">
                  <a:moveTo>
                    <a:pt x="0" y="0"/>
                  </a:moveTo>
                  <a:lnTo>
                    <a:pt x="402864" y="0"/>
                  </a:lnTo>
                  <a:lnTo>
                    <a:pt x="402864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0"/>
              <a:ext cx="402864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100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90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33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23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3031289" y="6327643"/>
            <a:ext cx="1701495" cy="1618907"/>
            <a:chOff x="0" y="0"/>
            <a:chExt cx="768224" cy="730935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Off-black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#3c3c3c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60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60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60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4408387" y="7142995"/>
            <a:ext cx="796941" cy="1361732"/>
            <a:chOff x="0" y="0"/>
            <a:chExt cx="359818" cy="614821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90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5737608" y="6327643"/>
            <a:ext cx="1701495" cy="1618907"/>
            <a:chOff x="0" y="0"/>
            <a:chExt cx="768224" cy="730935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Blue Flame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#0051c2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81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194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7114706" y="7142995"/>
            <a:ext cx="796941" cy="1361732"/>
            <a:chOff x="0" y="0"/>
            <a:chExt cx="359818" cy="614821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90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67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8056980" y="6327643"/>
            <a:ext cx="1701495" cy="1618907"/>
            <a:chOff x="0" y="0"/>
            <a:chExt cx="768224" cy="730935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Twilight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#3e439c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62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67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156</a:t>
              </a:r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9434078" y="7142995"/>
            <a:ext cx="796941" cy="1361732"/>
            <a:chOff x="0" y="0"/>
            <a:chExt cx="359818" cy="614821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88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80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10374482" y="6327643"/>
            <a:ext cx="1701495" cy="1618907"/>
            <a:chOff x="0" y="0"/>
            <a:chExt cx="768224" cy="730935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Berry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#804055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128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64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85</a:t>
              </a:r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11751579" y="7142995"/>
            <a:ext cx="796941" cy="1361732"/>
            <a:chOff x="0" y="0"/>
            <a:chExt cx="359818" cy="614821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38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76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40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34</a:t>
              </a:r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12681871" y="6327643"/>
            <a:ext cx="1701495" cy="1618907"/>
            <a:chOff x="0" y="0"/>
            <a:chExt cx="768224" cy="730935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Teal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#0a5766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87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102</a:t>
              </a:r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14058968" y="7142995"/>
            <a:ext cx="796941" cy="1361732"/>
            <a:chOff x="0" y="0"/>
            <a:chExt cx="359818" cy="614821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89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45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42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32</a:t>
              </a:r>
            </a:p>
          </p:txBody>
        </p:sp>
      </p:grpSp>
      <p:grpSp>
        <p:nvGrpSpPr>
          <p:cNvPr id="138" name="Group 138"/>
          <p:cNvGrpSpPr/>
          <p:nvPr/>
        </p:nvGrpSpPr>
        <p:grpSpPr>
          <a:xfrm>
            <a:off x="15415918" y="6327643"/>
            <a:ext cx="1701495" cy="1618907"/>
            <a:chOff x="0" y="0"/>
            <a:chExt cx="768224" cy="730935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TextBox 140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Steel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#c5dce5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197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220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 dirty="0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229</a:t>
              </a:r>
            </a:p>
          </p:txBody>
        </p:sp>
      </p:grpSp>
      <p:grpSp>
        <p:nvGrpSpPr>
          <p:cNvPr id="141" name="Group 141"/>
          <p:cNvGrpSpPr/>
          <p:nvPr/>
        </p:nvGrpSpPr>
        <p:grpSpPr>
          <a:xfrm>
            <a:off x="16793016" y="7142995"/>
            <a:ext cx="796941" cy="1361732"/>
            <a:chOff x="0" y="0"/>
            <a:chExt cx="359818" cy="614821"/>
          </a:xfrm>
        </p:grpSpPr>
        <p:sp>
          <p:nvSpPr>
            <p:cNvPr id="142" name="Freeform 142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10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sp>
        <p:nvSpPr>
          <p:cNvPr id="144" name="TextBox 144"/>
          <p:cNvSpPr txBox="1"/>
          <p:nvPr/>
        </p:nvSpPr>
        <p:spPr>
          <a:xfrm>
            <a:off x="723900" y="9112885"/>
            <a:ext cx="5305248" cy="4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32 to 43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colour palette.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79083" y="0"/>
            <a:ext cx="9308917" cy="4921365"/>
            <a:chOff x="0" y="0"/>
            <a:chExt cx="2451731" cy="12961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51731" cy="1296162"/>
            </a:xfrm>
            <a:custGeom>
              <a:avLst/>
              <a:gdLst/>
              <a:ahLst/>
              <a:cxnLst/>
              <a:rect l="l" t="t" r="r" b="b"/>
              <a:pathLst>
                <a:path w="2451731" h="1296162">
                  <a:moveTo>
                    <a:pt x="0" y="0"/>
                  </a:moveTo>
                  <a:lnTo>
                    <a:pt x="2451731" y="0"/>
                  </a:lnTo>
                  <a:lnTo>
                    <a:pt x="2451731" y="1296162"/>
                  </a:lnTo>
                  <a:lnTo>
                    <a:pt x="0" y="1296162"/>
                  </a:lnTo>
                  <a:close/>
                </a:path>
              </a:pathLst>
            </a:custGeom>
            <a:solidFill>
              <a:srgbClr val="FAF4E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451731" cy="1296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4375" y="847725"/>
            <a:ext cx="6524625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Typography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11727" y="723900"/>
            <a:ext cx="8061898" cy="335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 dirty="0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If you have a premium Canva account, you should upload </a:t>
            </a:r>
            <a:r>
              <a:rPr lang="en-US" sz="2400" b="1" dirty="0" err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Archia</a:t>
            </a:r>
            <a:r>
              <a:rPr lang="en-US" sz="2400" b="1" dirty="0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 to your Brand Kit </a:t>
            </a:r>
            <a:r>
              <a:rPr lang="en-US" sz="2400" dirty="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using the font files you have been provided with via download link.</a:t>
            </a:r>
          </a:p>
          <a:p>
            <a:pPr algn="l">
              <a:lnSpc>
                <a:spcPts val="2640"/>
              </a:lnSpc>
            </a:pPr>
            <a:endParaRPr lang="en-US" sz="2400" dirty="0">
              <a:solidFill>
                <a:srgbClr val="3C3C3C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  <a:p>
            <a:pPr algn="l">
              <a:lnSpc>
                <a:spcPts val="2640"/>
              </a:lnSpc>
            </a:pPr>
            <a:r>
              <a:rPr lang="en-US" sz="2400" dirty="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Inclusive Sans is available within Canva as a standard font option.</a:t>
            </a:r>
          </a:p>
          <a:p>
            <a:pPr algn="l">
              <a:lnSpc>
                <a:spcPts val="2640"/>
              </a:lnSpc>
            </a:pPr>
            <a:endParaRPr lang="en-US" sz="2400" dirty="0">
              <a:solidFill>
                <a:srgbClr val="3C3C3C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  <a:p>
            <a:pPr algn="l">
              <a:lnSpc>
                <a:spcPts val="2640"/>
              </a:lnSpc>
            </a:pPr>
            <a:r>
              <a:rPr lang="en-US" sz="2400" dirty="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copy and paste text boxes from this document into your designs if you have a Free Canva account and are unable to upload fonts.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1727" y="9112885"/>
            <a:ext cx="5057872" cy="4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44 to 47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2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typography.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4375" y="3261474"/>
            <a:ext cx="7525918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 dirty="0" err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Archia</a:t>
            </a:r>
            <a:r>
              <a:rPr lang="en-US" sz="5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 Bold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4375" y="3988549"/>
            <a:ext cx="7257928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 dirty="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Should be used for lead headlines and short phrases. It also be used for secondary headlines, subheadings and other additional signposting.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4375" y="5448300"/>
            <a:ext cx="7525918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 dirty="0" err="1">
                <a:solidFill>
                  <a:srgbClr val="1C285E"/>
                </a:solidFill>
                <a:latin typeface="Archia Semi-Bold"/>
                <a:ea typeface="Archia Semi-Bold"/>
                <a:cs typeface="Archia Semi-Bold"/>
                <a:sym typeface="Archia Semi-Bold"/>
              </a:rPr>
              <a:t>Archia</a:t>
            </a:r>
            <a:r>
              <a:rPr lang="en-US" sz="5000" b="1" dirty="0">
                <a:solidFill>
                  <a:srgbClr val="1C285E"/>
                </a:solidFill>
                <a:latin typeface="Archia Semi-Bold"/>
                <a:ea typeface="Archia Semi-Bold"/>
                <a:cs typeface="Archia Semi-Bold"/>
                <a:sym typeface="Archia Semi-Bold"/>
              </a:rPr>
              <a:t> </a:t>
            </a:r>
            <a:r>
              <a:rPr lang="en-US" sz="5000" b="1" dirty="0" err="1">
                <a:solidFill>
                  <a:srgbClr val="1C285E"/>
                </a:solidFill>
                <a:latin typeface="Archia Semi-Bold"/>
                <a:ea typeface="Archia Semi-Bold"/>
                <a:cs typeface="Archia Semi-Bold"/>
                <a:sym typeface="Archia Semi-Bold"/>
              </a:rPr>
              <a:t>SemiBold</a:t>
            </a:r>
            <a:endParaRPr lang="en-US" sz="5000" b="1" dirty="0">
              <a:solidFill>
                <a:srgbClr val="1C285E"/>
              </a:solidFill>
              <a:latin typeface="Archia Semi-Bold"/>
              <a:ea typeface="Archia Semi-Bold"/>
              <a:cs typeface="Archia Semi-Bold"/>
              <a:sym typeface="Archia Semi-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14375" y="6175375"/>
            <a:ext cx="7257928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 dirty="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Can be used for lead headlines, secondary headlines and subheadings.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4375" y="7301230"/>
            <a:ext cx="7525918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dirty="0" err="1">
                <a:solidFill>
                  <a:srgbClr val="1C285E"/>
                </a:solidFill>
                <a:latin typeface="Archia"/>
                <a:ea typeface="Archia"/>
                <a:cs typeface="Archia"/>
                <a:sym typeface="Archia"/>
              </a:rPr>
              <a:t>Archia</a:t>
            </a:r>
            <a:r>
              <a:rPr lang="en-US" sz="5000" dirty="0">
                <a:solidFill>
                  <a:srgbClr val="1C285E"/>
                </a:solidFill>
                <a:latin typeface="Archia"/>
                <a:ea typeface="Archia"/>
                <a:cs typeface="Archia"/>
                <a:sym typeface="Archia"/>
              </a:rPr>
              <a:t> Regular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4375" y="8028305"/>
            <a:ext cx="7257928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Can be used for secondary headlines, standfirsts, pull out information,  quotes and large numbers in stats. Can also be used as an alternative headline style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11727" y="7301230"/>
            <a:ext cx="752591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 dirty="0">
                <a:solidFill>
                  <a:srgbClr val="1C285E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Inclusive Sans Bold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11727" y="6175375"/>
            <a:ext cx="7237313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Should be used for all body copy, captions and folio information.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11726" y="5448300"/>
            <a:ext cx="752591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dirty="0">
                <a:solidFill>
                  <a:srgbClr val="1C285E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Inclusive Sans Regular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11727" y="8028305"/>
            <a:ext cx="723731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 dirty="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Can be used for emphasis within body copy.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1437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714374" y="847725"/>
            <a:ext cx="8061897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icons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9" name="Freeform 9"/>
          <p:cNvSpPr/>
          <p:nvPr/>
        </p:nvSpPr>
        <p:spPr>
          <a:xfrm>
            <a:off x="217850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364262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5106754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657026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803439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949852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096264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2426162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389028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71437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217850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364262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5106754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657026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803439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949852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096264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2426162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389028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1437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217850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364262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5106754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657026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803439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949852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1096264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426162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389028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72433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218845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365258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5116710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658022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804435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950847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097260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12436118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1390024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1437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714374" y="847725"/>
            <a:ext cx="7820025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icons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9" name="Freeform 9"/>
          <p:cNvSpPr/>
          <p:nvPr/>
        </p:nvSpPr>
        <p:spPr>
          <a:xfrm>
            <a:off x="217850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364262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5106754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657026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803439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949852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096264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2426162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389028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71437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217850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364262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5106754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657026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803439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949852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096264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2426162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389028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1437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217850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364262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5106754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657026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803439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949852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1096264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426162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389028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72433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218845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365258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5116710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658022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804435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950847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097260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12436118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1390024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1C285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1437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714374" y="847725"/>
            <a:ext cx="8061897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icons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9" name="Freeform 9"/>
          <p:cNvSpPr/>
          <p:nvPr/>
        </p:nvSpPr>
        <p:spPr>
          <a:xfrm>
            <a:off x="217850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364262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5106754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657026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803439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949852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096264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2426162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389028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71437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217850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364262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5106754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657026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803439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949852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096264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2426162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389028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71437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217850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364262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5106754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2" name="Freeform 32"/>
          <p:cNvSpPr/>
          <p:nvPr/>
        </p:nvSpPr>
        <p:spPr>
          <a:xfrm>
            <a:off x="657026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Freeform 33"/>
          <p:cNvSpPr/>
          <p:nvPr/>
        </p:nvSpPr>
        <p:spPr>
          <a:xfrm>
            <a:off x="803439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>
            <a:off x="949852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1096264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12426162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1389028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72433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218845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365258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5116710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Freeform 42"/>
          <p:cNvSpPr/>
          <p:nvPr/>
        </p:nvSpPr>
        <p:spPr>
          <a:xfrm>
            <a:off x="658022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>
            <a:off x="804435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Freeform 44"/>
          <p:cNvSpPr/>
          <p:nvPr/>
        </p:nvSpPr>
        <p:spPr>
          <a:xfrm>
            <a:off x="950847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Freeform 45"/>
          <p:cNvSpPr/>
          <p:nvPr/>
        </p:nvSpPr>
        <p:spPr>
          <a:xfrm>
            <a:off x="1097260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Freeform 46"/>
          <p:cNvSpPr/>
          <p:nvPr/>
        </p:nvSpPr>
        <p:spPr>
          <a:xfrm>
            <a:off x="12436118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1390024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24331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5029302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335001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3640700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12193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714375" y="847725"/>
            <a:ext cx="8247852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gradient assets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7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54269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97326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403830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2193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54269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7326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403830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562411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714375" y="847725"/>
            <a:ext cx="8061898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gradient assets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7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5867382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0173081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4478780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F14FD35C182E4AAB681729285ED1CD" ma:contentTypeVersion="19" ma:contentTypeDescription="Create a new document." ma:contentTypeScope="" ma:versionID="2b90e803022777b6bcd6e95e3ac9e7d3">
  <xsd:schema xmlns:xsd="http://www.w3.org/2001/XMLSchema" xmlns:xs="http://www.w3.org/2001/XMLSchema" xmlns:p="http://schemas.microsoft.com/office/2006/metadata/properties" xmlns:ns2="2924705e-65f3-4229-a556-fa72e3874683" xmlns:ns3="6416615b-11d7-45b9-907f-f38e247d2a21" targetNamespace="http://schemas.microsoft.com/office/2006/metadata/properties" ma:root="true" ma:fieldsID="262709b42083b94265dce9b192950e0a" ns2:_="" ns3:_="">
    <xsd:import namespace="2924705e-65f3-4229-a556-fa72e3874683"/>
    <xsd:import namespace="6416615b-11d7-45b9-907f-f38e247d2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4705e-65f3-4229-a556-fa72e38746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16615b-11d7-45b9-907f-f38e247d2a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3069d26-8164-4891-af51-3ee11909ea65}" ma:internalName="TaxCatchAll" ma:showField="CatchAllData" ma:web="6416615b-11d7-45b9-907f-f38e247d2a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16615b-11d7-45b9-907f-f38e247d2a21" xsi:nil="true"/>
    <lcf76f155ced4ddcb4097134ff3c332f xmlns="2924705e-65f3-4229-a556-fa72e38746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28F5BB7-D19F-4C29-88D8-B1003DCAB5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6A03E4-7247-4CA3-8F44-C6EF47CF8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24705e-65f3-4229-a556-fa72e3874683"/>
    <ds:schemaRef ds:uri="6416615b-11d7-45b9-907f-f38e247d2a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26202E-EB9B-4918-BBAA-2505196898C1}">
  <ds:schemaRefs>
    <ds:schemaRef ds:uri="http://schemas.microsoft.com/office/2006/metadata/properties"/>
    <ds:schemaRef ds:uri="http://schemas.microsoft.com/office/infopath/2007/PartnerControls"/>
    <ds:schemaRef ds:uri="6416615b-11d7-45b9-907f-f38e247d2a21"/>
    <ds:schemaRef ds:uri="2924705e-65f3-4229-a556-fa72e387468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812</Words>
  <Application>Microsoft Office PowerPoint</Application>
  <PresentationFormat>Custom</PresentationFormat>
  <Paragraphs>175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Inclusive Sans</vt:lpstr>
      <vt:lpstr>Archia Bold</vt:lpstr>
      <vt:lpstr>Archia Semi-Bold</vt:lpstr>
      <vt:lpstr>Calibri</vt:lpstr>
      <vt:lpstr>Archia</vt:lpstr>
      <vt:lpstr>Arial</vt:lpstr>
      <vt:lpstr>Inclusive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NIHR brand toolkit</dc:title>
  <dc:creator>Gunaratnam, Mekala</dc:creator>
  <cp:lastModifiedBy>Kishkevich, Anastasiya</cp:lastModifiedBy>
  <cp:revision>1</cp:revision>
  <dcterms:created xsi:type="dcterms:W3CDTF">2006-08-16T00:00:00Z</dcterms:created>
  <dcterms:modified xsi:type="dcterms:W3CDTF">2026-10-30T11:37:45Z</dcterms:modified>
  <dc:identifier>DAHDZ9FzOp0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0x010100A5F14FD35C182E4AAB681729285ED1CD</vt:lpwstr>
  </property>
  <property fmtid="{D5CDD505-2E9C-101B-9397-08002B2CF9AE}" pid="3" name="MediaServiceImageTags">
    <vt:lpwstr/>
  </property>
</Properties>
</file>